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mp4" ContentType="video/mp4"/>
  <Default Extension="png" ContentType="image/png"/>
  <Default Extension="wdp" ContentType="image/vnd.ms-photo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596" r:id="rId2"/>
    <p:sldId id="595" r:id="rId3"/>
    <p:sldId id="598" r:id="rId4"/>
    <p:sldId id="599" r:id="rId5"/>
    <p:sldId id="601" r:id="rId6"/>
    <p:sldId id="602" r:id="rId7"/>
    <p:sldId id="600" r:id="rId8"/>
    <p:sldId id="608" r:id="rId9"/>
    <p:sldId id="609" r:id="rId10"/>
    <p:sldId id="611" r:id="rId11"/>
    <p:sldId id="610" r:id="rId12"/>
    <p:sldId id="607" r:id="rId13"/>
    <p:sldId id="604" r:id="rId14"/>
    <p:sldId id="603" r:id="rId15"/>
  </p:sldIdLst>
  <p:sldSz cx="12192000" cy="6858000"/>
  <p:notesSz cx="6858000" cy="9144000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Times New Roman" charset="0"/>
        <a:ea typeface="ＭＳ Ｐゴシック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44">
          <p15:clr>
            <a:srgbClr val="A4A3A4"/>
          </p15:clr>
        </p15:guide>
        <p15:guide id="2" orient="horz" pos="2976">
          <p15:clr>
            <a:srgbClr val="A4A3A4"/>
          </p15:clr>
        </p15:guide>
        <p15:guide id="3" orient="horz" pos="4110">
          <p15:clr>
            <a:srgbClr val="A4A3A4"/>
          </p15:clr>
        </p15:guide>
        <p15:guide id="4" orient="horz" pos="232">
          <p15:clr>
            <a:srgbClr val="A4A3A4"/>
          </p15:clr>
        </p15:guide>
        <p15:guide id="5" pos="5654">
          <p15:clr>
            <a:srgbClr val="A4A3A4"/>
          </p15:clr>
        </p15:guide>
        <p15:guide id="6" pos="2026">
          <p15:clr>
            <a:srgbClr val="A4A3A4"/>
          </p15:clr>
        </p15:guide>
        <p15:guide id="7" pos="3840">
          <p15:clr>
            <a:srgbClr val="A4A3A4"/>
          </p15:clr>
        </p15:guide>
        <p15:guide id="8" pos="211">
          <p15:clr>
            <a:srgbClr val="A4A3A4"/>
          </p15:clr>
        </p15:guide>
        <p15:guide id="9" pos="7469">
          <p15:clr>
            <a:srgbClr val="A4A3A4"/>
          </p15:clr>
        </p15:guide>
        <p15:guide id="10" pos="295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DB5BB"/>
    <a:srgbClr val="718C8E"/>
    <a:srgbClr val="405850"/>
    <a:srgbClr val="080808"/>
    <a:srgbClr val="4D4D4D"/>
    <a:srgbClr val="C0C0C0"/>
    <a:srgbClr val="FFCC99"/>
    <a:srgbClr val="ED9741"/>
    <a:srgbClr val="BDFEBA"/>
    <a:srgbClr val="FDF94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Estilo Claro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593"/>
    <p:restoredTop sz="93614"/>
  </p:normalViewPr>
  <p:slideViewPr>
    <p:cSldViewPr snapToGrid="0" showGuides="1">
      <p:cViewPr>
        <p:scale>
          <a:sx n="117" d="100"/>
          <a:sy n="117" d="100"/>
        </p:scale>
        <p:origin x="480" y="488"/>
      </p:cViewPr>
      <p:guideLst>
        <p:guide orient="horz" pos="1344"/>
        <p:guide orient="horz" pos="2976"/>
        <p:guide orient="horz" pos="4110"/>
        <p:guide orient="horz" pos="232"/>
        <p:guide pos="5654"/>
        <p:guide pos="2026"/>
        <p:guide pos="3840"/>
        <p:guide pos="211"/>
        <p:guide pos="7469"/>
        <p:guide pos="2955"/>
      </p:guideLst>
    </p:cSldViewPr>
  </p:slideViewPr>
  <p:outlineViewPr>
    <p:cViewPr>
      <p:scale>
        <a:sx n="33" d="100"/>
        <a:sy n="33" d="100"/>
      </p:scale>
      <p:origin x="25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3334"/>
    </p:cViewPr>
  </p:sorter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Times New Roman" pitchFamily="-103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pPr>
              <a:defRPr/>
            </a:pPr>
            <a:fld id="{1360BC48-A55C-0E44-A060-A38C3EAD9AFF}" type="datetime1">
              <a:rPr lang="pt-BR" altLang="pt-BR"/>
              <a:pPr>
                <a:defRPr/>
              </a:pPr>
              <a:t>01/06/2021</a:t>
            </a:fld>
            <a:endParaRPr lang="pt-BR" alt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Times New Roman" pitchFamily="-103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pPr>
              <a:defRPr/>
            </a:pPr>
            <a:fld id="{0343234F-5DB3-3C49-89A3-8803828BF02F}" type="slidenum">
              <a:rPr lang="pt-BR" altLang="pt-BR"/>
              <a:pPr>
                <a:defRPr/>
              </a:pPr>
              <a:t>‹n.º›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982042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Times New Roman" pitchFamily="-103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pPr>
              <a:defRPr/>
            </a:pPr>
            <a:fld id="{8A8C74B6-C853-F04F-B366-52567047D392}" type="datetime1">
              <a:rPr lang="pt-BR" altLang="pt-BR"/>
              <a:pPr>
                <a:defRPr/>
              </a:pPr>
              <a:t>01/06/2021</a:t>
            </a:fld>
            <a:endParaRPr lang="pt-BR" alt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pt-BR" altLang="pt-BR" noProof="0"/>
              <a:t>Clique para editar os estilos do texto mestre</a:t>
            </a:r>
          </a:p>
          <a:p>
            <a:pPr lvl="1"/>
            <a:r>
              <a:rPr lang="pt-BR" altLang="pt-BR" noProof="0"/>
              <a:t>Segundo nível</a:t>
            </a:r>
          </a:p>
          <a:p>
            <a:pPr lvl="2"/>
            <a:r>
              <a:rPr lang="pt-BR" altLang="pt-BR" noProof="0"/>
              <a:t>Terceiro nível</a:t>
            </a:r>
          </a:p>
          <a:p>
            <a:pPr lvl="3"/>
            <a:r>
              <a:rPr lang="pt-BR" altLang="pt-BR" noProof="0"/>
              <a:t>Quarto nível</a:t>
            </a:r>
          </a:p>
          <a:p>
            <a:pPr lvl="4"/>
            <a:r>
              <a:rPr lang="pt-BR" altLang="pt-BR" noProof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>
                <a:latin typeface="Times New Roman" pitchFamily="-103" charset="0"/>
                <a:ea typeface="+mn-ea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/>
            </a:lvl1pPr>
          </a:lstStyle>
          <a:p>
            <a:pPr>
              <a:defRPr/>
            </a:pPr>
            <a:fld id="{945735CD-D45B-0D40-A4E9-19DE218621B6}" type="slidenum">
              <a:rPr lang="pt-BR" altLang="pt-BR"/>
              <a:pPr>
                <a:defRPr/>
              </a:pPr>
              <a:t>‹n.º›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8972661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3" charset="-128"/>
        <a:cs typeface="ＭＳ Ｐゴシック" pitchFamily="-103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3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3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3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pitchFamily="-103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45735CD-D45B-0D40-A4E9-19DE218621B6}" type="slidenum">
              <a:rPr lang="pt-BR" altLang="pt-BR" smtClean="0"/>
              <a:pPr>
                <a:defRPr/>
              </a:pPr>
              <a:t>5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34749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11424" y="2132857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0681824"/>
      </p:ext>
    </p:extLst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49525578"/>
      </p:ext>
    </p:extLst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ransition>
    <p:wipe dir="r"/>
  </p:transition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pitchFamily="-103" charset="-128"/>
          <a:cs typeface="ＭＳ Ｐゴシック" pitchFamily="-103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03" charset="-128"/>
          <a:cs typeface="ＭＳ Ｐゴシック" pitchFamily="-103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03" charset="-128"/>
          <a:cs typeface="ＭＳ Ｐゴシック" pitchFamily="-103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03" charset="-128"/>
          <a:cs typeface="ＭＳ Ｐゴシック" pitchFamily="-103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-103" charset="-128"/>
          <a:cs typeface="ＭＳ Ｐゴシック" pitchFamily="-103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pitchFamily="-103" charset="-128"/>
          <a:cs typeface="ＭＳ Ｐゴシック" pitchFamily="-103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pitchFamily="-103" charset="-128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pitchFamily="-103" charset="-128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pitchFamily="-103" charset="-128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pitchFamily="-103" charset="-128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9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4" Type="http://schemas.openxmlformats.org/officeDocument/2006/relationships/slide" Target="slide8.xml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4" Type="http://schemas.openxmlformats.org/officeDocument/2006/relationships/image" Target="../media/image4.png"/><Relationship Id="rId5" Type="http://schemas.microsoft.com/office/2007/relationships/hdphoto" Target="../media/hdphoto2.wdp"/><Relationship Id="rId6" Type="http://schemas.openxmlformats.org/officeDocument/2006/relationships/image" Target="../media/image5.png"/><Relationship Id="rId7" Type="http://schemas.microsoft.com/office/2007/relationships/hdphoto" Target="../media/hdphoto5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4" Type="http://schemas.openxmlformats.org/officeDocument/2006/relationships/slide" Target="slide6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5" Type="http://schemas.microsoft.com/office/2007/relationships/hdphoto" Target="../media/hdphoto1.wdp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4" Type="http://schemas.openxmlformats.org/officeDocument/2006/relationships/slide" Target="slide6.xml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4" Type="http://schemas.microsoft.com/office/2007/relationships/hdphoto" Target="../media/hdphoto2.wdp"/><Relationship Id="rId5" Type="http://schemas.openxmlformats.org/officeDocument/2006/relationships/slide" Target="slide13.xml"/><Relationship Id="rId6" Type="http://schemas.openxmlformats.org/officeDocument/2006/relationships/image" Target="../media/image5.png"/><Relationship Id="rId7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microsoft.com/office/2007/relationships/hdphoto" Target="../media/hdphoto4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8.png"/><Relationship Id="rId1" Type="http://schemas.microsoft.com/office/2007/relationships/media" Target="../media/media1.mp4"/><Relationship Id="rId2" Type="http://schemas.openxmlformats.org/officeDocument/2006/relationships/video" Target="../media/media1.mp4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CaixaDeTexto 1"/>
          <p:cNvSpPr txBox="1">
            <a:spLocks noChangeArrowheads="1"/>
          </p:cNvSpPr>
          <p:nvPr/>
        </p:nvSpPr>
        <p:spPr bwMode="auto">
          <a:xfrm>
            <a:off x="242888" y="2474913"/>
            <a:ext cx="3430587" cy="41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400" dirty="0">
                <a:latin typeface="Arial" charset="0"/>
              </a:rPr>
              <a:t>Prof. </a:t>
            </a:r>
            <a:r>
              <a:rPr lang="pt-BR" altLang="pt-BR" sz="1400" dirty="0" err="1">
                <a:latin typeface="Arial" charset="0"/>
              </a:rPr>
              <a:t>Antonio</a:t>
            </a:r>
            <a:r>
              <a:rPr lang="pt-BR" altLang="pt-BR" sz="1400" dirty="0">
                <a:latin typeface="Arial" charset="0"/>
              </a:rPr>
              <a:t> Carlos Porto Silveira Junior</a:t>
            </a:r>
          </a:p>
        </p:txBody>
      </p:sp>
      <p:sp>
        <p:nvSpPr>
          <p:cNvPr id="4098" name="CaixaDeTexto 8"/>
          <p:cNvSpPr txBox="1">
            <a:spLocks noChangeArrowheads="1"/>
          </p:cNvSpPr>
          <p:nvPr/>
        </p:nvSpPr>
        <p:spPr bwMode="auto">
          <a:xfrm>
            <a:off x="334963" y="5785961"/>
            <a:ext cx="5637212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pt-BR" altLang="pt-BR" sz="1400" dirty="0">
                <a:latin typeface="Arial" charset="0"/>
              </a:rPr>
              <a:t>Instituto Federal </a:t>
            </a:r>
            <a:r>
              <a:rPr lang="pt-BR" altLang="pt-BR" sz="1400" dirty="0" smtClean="0">
                <a:latin typeface="Arial" charset="0"/>
              </a:rPr>
              <a:t>Sul-rio-grandense</a:t>
            </a:r>
          </a:p>
          <a:p>
            <a:r>
              <a:rPr lang="pt-BR" altLang="pt-BR" sz="1400" dirty="0" smtClean="0">
                <a:latin typeface="Arial" charset="0"/>
              </a:rPr>
              <a:t>Campus Pelotas-RS  </a:t>
            </a:r>
            <a:endParaRPr lang="pt-BR" altLang="pt-BR" sz="1400" dirty="0">
              <a:latin typeface="Arial" charset="0"/>
            </a:endParaRPr>
          </a:p>
          <a:p>
            <a:r>
              <a:rPr lang="pt-BR" altLang="pt-BR" sz="1400" dirty="0" smtClean="0">
                <a:latin typeface="Arial" charset="0"/>
              </a:rPr>
              <a:t>Curso de Design de Interiores</a:t>
            </a:r>
            <a:endParaRPr lang="pt-BR" altLang="pt-BR" sz="1400" dirty="0">
              <a:latin typeface="Arial" charset="0"/>
            </a:endParaRPr>
          </a:p>
        </p:txBody>
      </p:sp>
      <p:sp>
        <p:nvSpPr>
          <p:cNvPr id="10" name="Retângulo 9"/>
          <p:cNvSpPr/>
          <p:nvPr/>
        </p:nvSpPr>
        <p:spPr bwMode="auto">
          <a:xfrm>
            <a:off x="6096000" y="1588"/>
            <a:ext cx="6096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>
              <a:latin typeface="Times New Roman" pitchFamily="-103" charset="0"/>
              <a:ea typeface="+mn-ea"/>
            </a:endParaRPr>
          </a:p>
        </p:txBody>
      </p:sp>
      <p:sp>
        <p:nvSpPr>
          <p:cNvPr id="4100" name="CaixaDeTexto 7"/>
          <p:cNvSpPr txBox="1">
            <a:spLocks noChangeArrowheads="1"/>
          </p:cNvSpPr>
          <p:nvPr/>
        </p:nvSpPr>
        <p:spPr bwMode="auto">
          <a:xfrm>
            <a:off x="217488" y="1782763"/>
            <a:ext cx="3578224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r>
              <a:rPr lang="pt-BR" altLang="pt-BR" sz="4000" b="1" dirty="0" smtClean="0">
                <a:solidFill>
                  <a:srgbClr val="C00000"/>
                </a:solidFill>
                <a:latin typeface="Arial" charset="0"/>
              </a:rPr>
              <a:t>Informática IV</a:t>
            </a:r>
            <a:endParaRPr lang="pt-BR" altLang="pt-BR" sz="4000" b="1" dirty="0">
              <a:solidFill>
                <a:srgbClr val="C00000"/>
              </a:solidFill>
              <a:latin typeface="Arial" charset="0"/>
            </a:endParaRPr>
          </a:p>
        </p:txBody>
      </p:sp>
      <p:sp>
        <p:nvSpPr>
          <p:cNvPr id="7" name="CaixaDeTexto 1"/>
          <p:cNvSpPr txBox="1">
            <a:spLocks noChangeArrowheads="1"/>
          </p:cNvSpPr>
          <p:nvPr/>
        </p:nvSpPr>
        <p:spPr bwMode="auto">
          <a:xfrm>
            <a:off x="242888" y="2748049"/>
            <a:ext cx="1707519" cy="4570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400" dirty="0">
                <a:latin typeface="Arial" charset="0"/>
              </a:rPr>
              <a:t>Prof. </a:t>
            </a:r>
            <a:r>
              <a:rPr lang="pt-BR" altLang="pt-BR" sz="1400" dirty="0" smtClean="0">
                <a:latin typeface="Arial" charset="0"/>
              </a:rPr>
              <a:t>Gustavo </a:t>
            </a:r>
            <a:r>
              <a:rPr lang="pt-BR" altLang="pt-BR" sz="1400" dirty="0" err="1" smtClean="0">
                <a:latin typeface="Arial" charset="0"/>
              </a:rPr>
              <a:t>Brod</a:t>
            </a:r>
            <a:endParaRPr lang="pt-BR" altLang="pt-BR" sz="1400" dirty="0">
              <a:latin typeface="Arial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 bwMode="auto">
          <a:xfrm>
            <a:off x="0" y="1143000"/>
            <a:ext cx="12192000" cy="493122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>
              <a:latin typeface="Times New Roman" pitchFamily="-103" charset="0"/>
              <a:ea typeface="+mn-ea"/>
            </a:endParaRPr>
          </a:p>
        </p:txBody>
      </p:sp>
      <p:pic>
        <p:nvPicPr>
          <p:cNvPr id="2" name="Enscape_2021-05-31-11-25-01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70857" y="704169"/>
            <a:ext cx="9895114" cy="5566002"/>
          </a:xfrm>
          <a:prstGeom prst="rect">
            <a:avLst/>
          </a:prstGeom>
        </p:spPr>
      </p:pic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241300" y="115888"/>
            <a:ext cx="11522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000" b="1" dirty="0" smtClean="0">
                <a:solidFill>
                  <a:srgbClr val="C00000"/>
                </a:solidFill>
                <a:latin typeface="Arial" charset="0"/>
              </a:rPr>
              <a:t>INFO IV</a:t>
            </a:r>
            <a:r>
              <a:rPr lang="pt-BR" altLang="pt-BR" sz="1000" dirty="0" smtClean="0">
                <a:latin typeface="Arial" charset="0"/>
              </a:rPr>
              <a:t> </a:t>
            </a:r>
            <a:r>
              <a:rPr lang="pt-BR" altLang="pt-BR" sz="1000" dirty="0">
                <a:latin typeface="Arial" charset="0"/>
              </a:rPr>
              <a:t>| </a:t>
            </a:r>
            <a:r>
              <a:rPr lang="pt-BR" altLang="pt-BR" sz="1000" dirty="0" smtClean="0">
                <a:latin typeface="Arial" charset="0"/>
              </a:rPr>
              <a:t>Animações</a:t>
            </a:r>
            <a:endParaRPr lang="pt-BR" altLang="pt-BR" sz="1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5369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 bwMode="auto">
          <a:xfrm>
            <a:off x="0" y="1143000"/>
            <a:ext cx="12192000" cy="493122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>
              <a:latin typeface="Times New Roman" pitchFamily="-103" charset="0"/>
              <a:ea typeface="+mn-ea"/>
            </a:endParaRPr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334963" y="2171700"/>
            <a:ext cx="2092551" cy="4160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 marL="0" indent="0">
              <a:lnSpc>
                <a:spcPct val="150000"/>
              </a:lnSpc>
            </a:pP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Obrigado ! </a:t>
            </a:r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241300" y="115888"/>
            <a:ext cx="11522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000" b="1" dirty="0" smtClean="0">
                <a:solidFill>
                  <a:srgbClr val="C00000"/>
                </a:solidFill>
                <a:latin typeface="Arial" charset="0"/>
              </a:rPr>
              <a:t>INFO IV</a:t>
            </a:r>
            <a:r>
              <a:rPr lang="pt-BR" altLang="pt-BR" sz="1000" dirty="0" smtClean="0">
                <a:latin typeface="Arial" charset="0"/>
              </a:rPr>
              <a:t> </a:t>
            </a:r>
            <a:r>
              <a:rPr lang="pt-BR" altLang="pt-BR" sz="1000" dirty="0">
                <a:latin typeface="Arial" charset="0"/>
              </a:rPr>
              <a:t>| </a:t>
            </a:r>
            <a:r>
              <a:rPr lang="pt-BR" altLang="pt-BR" sz="1000" dirty="0" smtClean="0">
                <a:latin typeface="Arial" charset="0"/>
              </a:rPr>
              <a:t>Animações</a:t>
            </a:r>
            <a:endParaRPr lang="pt-BR" altLang="pt-BR" sz="1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785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 bwMode="auto">
          <a:xfrm>
            <a:off x="0" y="1143000"/>
            <a:ext cx="12192000" cy="493122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>
              <a:latin typeface="Times New Roman" pitchFamily="-103" charset="0"/>
              <a:ea typeface="+mn-ea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026" y="368299"/>
            <a:ext cx="8208433" cy="615632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9" t="38085" r="13789" b="19118"/>
          <a:stretch/>
        </p:blipFill>
        <p:spPr>
          <a:xfrm>
            <a:off x="0" y="3069771"/>
            <a:ext cx="1643743" cy="859972"/>
          </a:xfrm>
          <a:prstGeom prst="rect">
            <a:avLst/>
          </a:prstGeom>
        </p:spPr>
      </p:pic>
      <p:pic>
        <p:nvPicPr>
          <p:cNvPr id="9" name="Imagem 8">
            <a:hlinkHover r:id="rId4" action="ppaction://hlinksldjump"/>
          </p:cNvPr>
          <p:cNvPicPr>
            <a:picLocks noChangeAspect="1"/>
          </p:cNvPicPr>
          <p:nvPr/>
        </p:nvPicPr>
        <p:blipFill rotWithShape="1">
          <a:blip r:embed="rId5">
            <a:alphaModFix amt="7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6000"/>
                    </a14:imgEffect>
                    <a14:imgEffect>
                      <a14:colorTemperature colorTemp="6853"/>
                    </a14:imgEffect>
                    <a14:imgEffect>
                      <a14:saturation sat="220000"/>
                    </a14:imgEffect>
                    <a14:imgEffect>
                      <a14:brightnessContrast contras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32" t="24280" r="29265" b="28089"/>
          <a:stretch/>
        </p:blipFill>
        <p:spPr>
          <a:xfrm>
            <a:off x="0" y="1959429"/>
            <a:ext cx="1643743" cy="1012371"/>
          </a:xfrm>
          <a:prstGeom prst="rect">
            <a:avLst/>
          </a:prstGeom>
        </p:spPr>
      </p:pic>
      <p:sp>
        <p:nvSpPr>
          <p:cNvPr id="10" name="Retângulo 9"/>
          <p:cNvSpPr>
            <a:spLocks noChangeArrowheads="1"/>
          </p:cNvSpPr>
          <p:nvPr/>
        </p:nvSpPr>
        <p:spPr bwMode="auto">
          <a:xfrm>
            <a:off x="241300" y="115888"/>
            <a:ext cx="11522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000" b="1" dirty="0" smtClean="0">
                <a:solidFill>
                  <a:srgbClr val="C00000"/>
                </a:solidFill>
                <a:latin typeface="Arial" charset="0"/>
              </a:rPr>
              <a:t>INFO IV</a:t>
            </a:r>
            <a:r>
              <a:rPr lang="pt-BR" altLang="pt-BR" sz="1000" dirty="0" smtClean="0">
                <a:latin typeface="Arial" charset="0"/>
              </a:rPr>
              <a:t> </a:t>
            </a:r>
            <a:r>
              <a:rPr lang="pt-BR" altLang="pt-BR" sz="1000" dirty="0">
                <a:latin typeface="Arial" charset="0"/>
              </a:rPr>
              <a:t>| </a:t>
            </a:r>
            <a:r>
              <a:rPr lang="pt-BR" altLang="pt-BR" sz="1000" dirty="0" smtClean="0">
                <a:latin typeface="Arial" charset="0"/>
              </a:rPr>
              <a:t>Animações</a:t>
            </a:r>
            <a:endParaRPr lang="pt-BR" altLang="pt-BR" sz="1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35318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 bwMode="auto">
          <a:xfrm>
            <a:off x="0" y="1153886"/>
            <a:ext cx="12192000" cy="493122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>
              <a:latin typeface="Times New Roman" pitchFamily="-103" charset="0"/>
              <a:ea typeface="+mn-ea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026" y="368300"/>
            <a:ext cx="8208433" cy="6156325"/>
          </a:xfrm>
          <a:prstGeom prst="rect">
            <a:avLst/>
          </a:prstGeom>
        </p:spPr>
      </p:pic>
      <p:sp>
        <p:nvSpPr>
          <p:cNvPr id="9" name="Retângulo 3"/>
          <p:cNvSpPr>
            <a:spLocks noChangeArrowheads="1"/>
          </p:cNvSpPr>
          <p:nvPr/>
        </p:nvSpPr>
        <p:spPr bwMode="auto">
          <a:xfrm>
            <a:off x="241300" y="115888"/>
            <a:ext cx="11522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000" b="1" dirty="0" smtClean="0">
                <a:solidFill>
                  <a:srgbClr val="C00000"/>
                </a:solidFill>
                <a:latin typeface="Arial" charset="0"/>
              </a:rPr>
              <a:t>INFO IV</a:t>
            </a:r>
            <a:r>
              <a:rPr lang="pt-BR" altLang="pt-BR" sz="1000" dirty="0" smtClean="0">
                <a:latin typeface="Arial" charset="0"/>
              </a:rPr>
              <a:t> </a:t>
            </a:r>
            <a:r>
              <a:rPr lang="pt-BR" altLang="pt-BR" sz="1000" dirty="0">
                <a:latin typeface="Arial" charset="0"/>
              </a:rPr>
              <a:t>| </a:t>
            </a:r>
            <a:r>
              <a:rPr lang="pt-BR" altLang="pt-BR" sz="1000" dirty="0" smtClean="0">
                <a:latin typeface="Arial" charset="0"/>
              </a:rPr>
              <a:t>Animações</a:t>
            </a:r>
            <a:endParaRPr lang="pt-BR" altLang="pt-BR" sz="1000" dirty="0">
              <a:latin typeface="Arial" charset="0"/>
            </a:endParaRPr>
          </a:p>
        </p:txBody>
      </p:sp>
      <p:pic>
        <p:nvPicPr>
          <p:cNvPr id="10" name="Imagem 9">
            <a:hlinkHover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9197"/>
                    </a14:imgEffect>
                    <a14:imgEffect>
                      <a14:saturation sa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27" t="37301" r="27777" b="37578"/>
          <a:stretch/>
        </p:blipFill>
        <p:spPr>
          <a:xfrm>
            <a:off x="-42258" y="1703293"/>
            <a:ext cx="1891544" cy="952991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58" y="2656284"/>
            <a:ext cx="1951037" cy="113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638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 bwMode="auto">
          <a:xfrm>
            <a:off x="0" y="1153886"/>
            <a:ext cx="12192000" cy="493122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>
              <a:latin typeface="Times New Roman" pitchFamily="-103" charset="0"/>
              <a:ea typeface="+mn-ea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027" y="376918"/>
            <a:ext cx="8196942" cy="6147707"/>
          </a:xfrm>
          <a:prstGeom prst="rect">
            <a:avLst/>
          </a:prstGeom>
        </p:spPr>
      </p:pic>
      <p:sp>
        <p:nvSpPr>
          <p:cNvPr id="4" name="Oval 3">
            <a:hlinkHover r:id="rId3" action="ppaction://hlinksldjump"/>
          </p:cNvPr>
          <p:cNvSpPr/>
          <p:nvPr/>
        </p:nvSpPr>
        <p:spPr bwMode="auto">
          <a:xfrm>
            <a:off x="504367" y="2260032"/>
            <a:ext cx="756557" cy="756557"/>
          </a:xfrm>
          <a:prstGeom prst="ellipse">
            <a:avLst/>
          </a:prstGeom>
          <a:solidFill>
            <a:srgbClr val="718C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5" name="Oval 4">
            <a:hlinkClick r:id="rId4" action="ppaction://hlinksldjump"/>
            <a:hlinkHover r:id="rId4" action="ppaction://hlinksldjump"/>
          </p:cNvPr>
          <p:cNvSpPr/>
          <p:nvPr/>
        </p:nvSpPr>
        <p:spPr bwMode="auto">
          <a:xfrm>
            <a:off x="504367" y="1377043"/>
            <a:ext cx="756557" cy="756557"/>
          </a:xfrm>
          <a:prstGeom prst="ellipse">
            <a:avLst/>
          </a:prstGeom>
          <a:solidFill>
            <a:srgbClr val="BDB5B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241300" y="115888"/>
            <a:ext cx="11522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000" b="1" dirty="0" smtClean="0">
                <a:solidFill>
                  <a:srgbClr val="C00000"/>
                </a:solidFill>
                <a:latin typeface="Arial" charset="0"/>
              </a:rPr>
              <a:t>INFO IV</a:t>
            </a:r>
            <a:r>
              <a:rPr lang="pt-BR" altLang="pt-BR" sz="1000" dirty="0" smtClean="0">
                <a:latin typeface="Arial" charset="0"/>
              </a:rPr>
              <a:t> </a:t>
            </a:r>
            <a:r>
              <a:rPr lang="pt-BR" altLang="pt-BR" sz="1000" dirty="0">
                <a:latin typeface="Arial" charset="0"/>
              </a:rPr>
              <a:t>| </a:t>
            </a:r>
            <a:r>
              <a:rPr lang="pt-BR" altLang="pt-BR" sz="1000" dirty="0" smtClean="0">
                <a:latin typeface="Arial" charset="0"/>
              </a:rPr>
              <a:t>Animações</a:t>
            </a:r>
            <a:endParaRPr lang="pt-BR" altLang="pt-BR" sz="1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5368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>
              <a:latin typeface="Times New Roman" pitchFamily="-103" charset="0"/>
              <a:ea typeface="+mn-ea"/>
            </a:endParaRPr>
          </a:p>
        </p:txBody>
      </p:sp>
      <p:sp>
        <p:nvSpPr>
          <p:cNvPr id="5121" name="Retângulo 1"/>
          <p:cNvSpPr>
            <a:spLocks noChangeArrowheads="1"/>
          </p:cNvSpPr>
          <p:nvPr/>
        </p:nvSpPr>
        <p:spPr bwMode="auto">
          <a:xfrm>
            <a:off x="334963" y="2171700"/>
            <a:ext cx="9636351" cy="1483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Câmeras;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Animação </a:t>
            </a:r>
            <a:r>
              <a:rPr lang="pt-BR" altLang="pt-BR" sz="1600" dirty="0" err="1" smtClean="0">
                <a:solidFill>
                  <a:srgbClr val="080808"/>
                </a:solidFill>
                <a:latin typeface="Arial" charset="0"/>
              </a:rPr>
              <a:t>Enscape</a:t>
            </a: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 (</a:t>
            </a:r>
            <a:r>
              <a:rPr lang="pt-BR" altLang="pt-BR" sz="1600" dirty="0" err="1" smtClean="0">
                <a:solidFill>
                  <a:srgbClr val="080808"/>
                </a:solidFill>
                <a:latin typeface="Arial" charset="0"/>
              </a:rPr>
              <a:t>Video</a:t>
            </a: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);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Animação (GIF Animado Photoshop®/</a:t>
            </a:r>
            <a:r>
              <a:rPr lang="pt-BR" altLang="pt-BR" sz="1600" dirty="0" err="1" smtClean="0">
                <a:solidFill>
                  <a:srgbClr val="080808"/>
                </a:solidFill>
                <a:latin typeface="Arial" charset="0"/>
              </a:rPr>
              <a:t>Powerpoint</a:t>
            </a: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®);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endParaRPr lang="pt-BR" altLang="pt-BR" sz="1400" dirty="0" smtClean="0">
              <a:solidFill>
                <a:srgbClr val="080808"/>
              </a:solidFill>
              <a:latin typeface="Arial" charset="0"/>
            </a:endParaRPr>
          </a:p>
        </p:txBody>
      </p:sp>
      <p:sp>
        <p:nvSpPr>
          <p:cNvPr id="5122" name="Retângulo 2"/>
          <p:cNvSpPr>
            <a:spLocks noChangeArrowheads="1"/>
          </p:cNvSpPr>
          <p:nvPr/>
        </p:nvSpPr>
        <p:spPr bwMode="auto">
          <a:xfrm>
            <a:off x="334963" y="1579563"/>
            <a:ext cx="6696075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2000">
                <a:latin typeface="Arial" charset="0"/>
              </a:rPr>
              <a:t>Programa para esta aula:</a:t>
            </a:r>
          </a:p>
        </p:txBody>
      </p:sp>
      <p:sp>
        <p:nvSpPr>
          <p:cNvPr id="5123" name="Retângulo 3"/>
          <p:cNvSpPr>
            <a:spLocks noChangeArrowheads="1"/>
          </p:cNvSpPr>
          <p:nvPr/>
        </p:nvSpPr>
        <p:spPr bwMode="auto">
          <a:xfrm>
            <a:off x="241300" y="115888"/>
            <a:ext cx="11522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000" b="1" dirty="0" smtClean="0">
                <a:solidFill>
                  <a:srgbClr val="C00000"/>
                </a:solidFill>
                <a:latin typeface="Arial" charset="0"/>
              </a:rPr>
              <a:t>INFO IV</a:t>
            </a:r>
            <a:r>
              <a:rPr lang="pt-BR" altLang="pt-BR" sz="1000" dirty="0" smtClean="0">
                <a:latin typeface="Arial" charset="0"/>
              </a:rPr>
              <a:t> </a:t>
            </a:r>
            <a:r>
              <a:rPr lang="pt-BR" altLang="pt-BR" sz="1000" dirty="0">
                <a:latin typeface="Arial" charset="0"/>
              </a:rPr>
              <a:t>| Programa de aula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>
              <a:latin typeface="Times New Roman" pitchFamily="-103" charset="0"/>
              <a:ea typeface="+mn-ea"/>
            </a:endParaRPr>
          </a:p>
        </p:txBody>
      </p:sp>
      <p:sp>
        <p:nvSpPr>
          <p:cNvPr id="5121" name="Retângulo 1"/>
          <p:cNvSpPr>
            <a:spLocks noChangeArrowheads="1"/>
          </p:cNvSpPr>
          <p:nvPr/>
        </p:nvSpPr>
        <p:spPr bwMode="auto">
          <a:xfrm>
            <a:off x="334963" y="2171700"/>
            <a:ext cx="9636351" cy="18933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Altura do observador;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Abertura;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Exposição;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Efeitos;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Estratégias para ambientes pequenos;</a:t>
            </a:r>
          </a:p>
        </p:txBody>
      </p:sp>
      <p:sp>
        <p:nvSpPr>
          <p:cNvPr id="5122" name="Retângulo 2"/>
          <p:cNvSpPr>
            <a:spLocks noChangeArrowheads="1"/>
          </p:cNvSpPr>
          <p:nvPr/>
        </p:nvSpPr>
        <p:spPr bwMode="auto">
          <a:xfrm>
            <a:off x="334963" y="1579563"/>
            <a:ext cx="6696075" cy="49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2000" dirty="0" smtClean="0">
                <a:latin typeface="Arial" charset="0"/>
              </a:rPr>
              <a:t>Câmera:</a:t>
            </a:r>
            <a:endParaRPr lang="pt-BR" altLang="pt-BR" sz="2000" dirty="0">
              <a:latin typeface="Arial" charset="0"/>
            </a:endParaRPr>
          </a:p>
        </p:txBody>
      </p:sp>
      <p:sp>
        <p:nvSpPr>
          <p:cNvPr id="5123" name="Retângulo 3"/>
          <p:cNvSpPr>
            <a:spLocks noChangeArrowheads="1"/>
          </p:cNvSpPr>
          <p:nvPr/>
        </p:nvSpPr>
        <p:spPr bwMode="auto">
          <a:xfrm>
            <a:off x="241300" y="115888"/>
            <a:ext cx="11522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000" b="1" dirty="0" smtClean="0">
                <a:solidFill>
                  <a:srgbClr val="C00000"/>
                </a:solidFill>
                <a:latin typeface="Arial" charset="0"/>
              </a:rPr>
              <a:t>INFO IV</a:t>
            </a:r>
            <a:r>
              <a:rPr lang="pt-BR" altLang="pt-BR" sz="1000" dirty="0" smtClean="0">
                <a:latin typeface="Arial" charset="0"/>
              </a:rPr>
              <a:t> </a:t>
            </a:r>
            <a:r>
              <a:rPr lang="pt-BR" altLang="pt-BR" sz="1000" dirty="0">
                <a:latin typeface="Arial" charset="0"/>
              </a:rPr>
              <a:t>| Programa de aula</a:t>
            </a:r>
          </a:p>
        </p:txBody>
      </p:sp>
    </p:spTree>
    <p:extLst>
      <p:ext uri="{BB962C8B-B14F-4D97-AF65-F5344CB8AC3E}">
        <p14:creationId xmlns:p14="http://schemas.microsoft.com/office/powerpoint/2010/main" val="667670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 bwMode="auto">
          <a:xfrm>
            <a:off x="6096000" y="0"/>
            <a:ext cx="6096000" cy="6858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>
              <a:latin typeface="Times New Roman" pitchFamily="-103" charset="0"/>
              <a:ea typeface="+mn-ea"/>
            </a:endParaRPr>
          </a:p>
        </p:txBody>
      </p:sp>
      <p:sp>
        <p:nvSpPr>
          <p:cNvPr id="5121" name="Retângulo 1"/>
          <p:cNvSpPr>
            <a:spLocks noChangeArrowheads="1"/>
          </p:cNvSpPr>
          <p:nvPr/>
        </p:nvSpPr>
        <p:spPr bwMode="auto">
          <a:xfrm>
            <a:off x="334963" y="2171700"/>
            <a:ext cx="963635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85750" indent="-28575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Simulações de animação;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Movimento no ambiente;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Alternativas de cores e texturas;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Alternativas de móveis e objetos;</a:t>
            </a:r>
          </a:p>
          <a:p>
            <a:pPr>
              <a:lnSpc>
                <a:spcPct val="150000"/>
              </a:lnSpc>
              <a:buFont typeface="Arial" charset="0"/>
              <a:buChar char="•"/>
            </a:pPr>
            <a:r>
              <a:rPr lang="pt-BR" altLang="pt-BR" sz="1600" dirty="0" smtClean="0">
                <a:solidFill>
                  <a:srgbClr val="080808"/>
                </a:solidFill>
                <a:latin typeface="Arial" charset="0"/>
              </a:rPr>
              <a:t>Alternativas de iluminação;</a:t>
            </a:r>
          </a:p>
        </p:txBody>
      </p:sp>
      <p:sp>
        <p:nvSpPr>
          <p:cNvPr id="5122" name="Retângulo 2"/>
          <p:cNvSpPr>
            <a:spLocks noChangeArrowheads="1"/>
          </p:cNvSpPr>
          <p:nvPr/>
        </p:nvSpPr>
        <p:spPr bwMode="auto">
          <a:xfrm>
            <a:off x="334963" y="1579563"/>
            <a:ext cx="6696075" cy="496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2000" dirty="0" smtClean="0">
                <a:latin typeface="Arial" charset="0"/>
              </a:rPr>
              <a:t>Animação:</a:t>
            </a:r>
            <a:endParaRPr lang="pt-BR" altLang="pt-BR" sz="2000" dirty="0">
              <a:latin typeface="Arial" charset="0"/>
            </a:endParaRPr>
          </a:p>
        </p:txBody>
      </p:sp>
      <p:sp>
        <p:nvSpPr>
          <p:cNvPr id="5123" name="Retângulo 3"/>
          <p:cNvSpPr>
            <a:spLocks noChangeArrowheads="1"/>
          </p:cNvSpPr>
          <p:nvPr/>
        </p:nvSpPr>
        <p:spPr bwMode="auto">
          <a:xfrm>
            <a:off x="241300" y="115888"/>
            <a:ext cx="11522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000" b="1" dirty="0" smtClean="0">
                <a:solidFill>
                  <a:srgbClr val="C00000"/>
                </a:solidFill>
                <a:latin typeface="Arial" charset="0"/>
              </a:rPr>
              <a:t>INFO IV</a:t>
            </a:r>
            <a:r>
              <a:rPr lang="pt-BR" altLang="pt-BR" sz="1000" dirty="0" smtClean="0">
                <a:latin typeface="Arial" charset="0"/>
              </a:rPr>
              <a:t> </a:t>
            </a:r>
            <a:r>
              <a:rPr lang="pt-BR" altLang="pt-BR" sz="1000" dirty="0">
                <a:latin typeface="Arial" charset="0"/>
              </a:rPr>
              <a:t>| Programa de aula</a:t>
            </a:r>
          </a:p>
        </p:txBody>
      </p:sp>
    </p:spTree>
    <p:extLst>
      <p:ext uri="{BB962C8B-B14F-4D97-AF65-F5344CB8AC3E}">
        <p14:creationId xmlns:p14="http://schemas.microsoft.com/office/powerpoint/2010/main" val="1011587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 bwMode="auto">
          <a:xfrm>
            <a:off x="0" y="1143000"/>
            <a:ext cx="12192000" cy="493122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>
              <a:latin typeface="Times New Roman" pitchFamily="-103" charset="0"/>
              <a:ea typeface="+mn-ea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555626"/>
            <a:ext cx="10594294" cy="5959291"/>
          </a:xfrm>
          <a:prstGeom prst="rect">
            <a:avLst/>
          </a:prstGeom>
        </p:spPr>
      </p:pic>
      <p:sp>
        <p:nvSpPr>
          <p:cNvPr id="5123" name="Retângulo 3"/>
          <p:cNvSpPr>
            <a:spLocks noChangeArrowheads="1"/>
          </p:cNvSpPr>
          <p:nvPr/>
        </p:nvSpPr>
        <p:spPr bwMode="auto">
          <a:xfrm>
            <a:off x="241300" y="115888"/>
            <a:ext cx="11522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000" b="1" dirty="0" smtClean="0">
                <a:solidFill>
                  <a:srgbClr val="C00000"/>
                </a:solidFill>
                <a:latin typeface="Arial" charset="0"/>
              </a:rPr>
              <a:t>INFO IV</a:t>
            </a:r>
            <a:r>
              <a:rPr lang="pt-BR" altLang="pt-BR" sz="1000" dirty="0" smtClean="0">
                <a:latin typeface="Arial" charset="0"/>
              </a:rPr>
              <a:t> </a:t>
            </a:r>
            <a:r>
              <a:rPr lang="pt-BR" altLang="pt-BR" sz="1000" dirty="0">
                <a:latin typeface="Arial" charset="0"/>
              </a:rPr>
              <a:t>| </a:t>
            </a:r>
            <a:r>
              <a:rPr lang="pt-BR" altLang="pt-BR" sz="1000" dirty="0" smtClean="0">
                <a:latin typeface="Arial" charset="0"/>
              </a:rPr>
              <a:t>Animações</a:t>
            </a:r>
            <a:endParaRPr lang="pt-BR" altLang="pt-BR" sz="1000" dirty="0">
              <a:latin typeface="Arial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8177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963" y="565334"/>
            <a:ext cx="10594294" cy="5959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088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7"/>
          <p:cNvSpPr/>
          <p:nvPr/>
        </p:nvSpPr>
        <p:spPr bwMode="auto">
          <a:xfrm>
            <a:off x="0" y="1143000"/>
            <a:ext cx="12192000" cy="493122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>
              <a:latin typeface="Times New Roman" pitchFamily="-103" charset="0"/>
              <a:ea typeface="+mn-ea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027" y="376918"/>
            <a:ext cx="8196943" cy="6147707"/>
          </a:xfrm>
          <a:prstGeom prst="rect">
            <a:avLst/>
          </a:prstGeom>
        </p:spPr>
      </p:pic>
      <p:sp>
        <p:nvSpPr>
          <p:cNvPr id="9" name="Oval 8">
            <a:hlinkHover r:id="rId3" action="ppaction://hlinksldjump"/>
          </p:cNvPr>
          <p:cNvSpPr/>
          <p:nvPr/>
        </p:nvSpPr>
        <p:spPr bwMode="auto">
          <a:xfrm>
            <a:off x="504367" y="2260032"/>
            <a:ext cx="756557" cy="756557"/>
          </a:xfrm>
          <a:prstGeom prst="ellipse">
            <a:avLst/>
          </a:prstGeom>
          <a:solidFill>
            <a:srgbClr val="718C8E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2" name="Oval 11">
            <a:hlinkHover r:id="rId4" action="ppaction://hlinksldjump"/>
          </p:cNvPr>
          <p:cNvSpPr/>
          <p:nvPr/>
        </p:nvSpPr>
        <p:spPr bwMode="auto">
          <a:xfrm>
            <a:off x="504367" y="1377043"/>
            <a:ext cx="756557" cy="756557"/>
          </a:xfrm>
          <a:prstGeom prst="ellipse">
            <a:avLst/>
          </a:prstGeom>
          <a:solidFill>
            <a:srgbClr val="BDB5BB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t-BR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</a:endParaRPr>
          </a:p>
        </p:txBody>
      </p:sp>
      <p:sp>
        <p:nvSpPr>
          <p:cNvPr id="10" name="Retângulo 3"/>
          <p:cNvSpPr>
            <a:spLocks noChangeArrowheads="1"/>
          </p:cNvSpPr>
          <p:nvPr/>
        </p:nvSpPr>
        <p:spPr bwMode="auto">
          <a:xfrm>
            <a:off x="241300" y="115888"/>
            <a:ext cx="11522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000" b="1" dirty="0" smtClean="0">
                <a:solidFill>
                  <a:srgbClr val="C00000"/>
                </a:solidFill>
                <a:latin typeface="Arial" charset="0"/>
              </a:rPr>
              <a:t>INFO IV</a:t>
            </a:r>
            <a:r>
              <a:rPr lang="pt-BR" altLang="pt-BR" sz="1000" dirty="0" smtClean="0">
                <a:latin typeface="Arial" charset="0"/>
              </a:rPr>
              <a:t> </a:t>
            </a:r>
            <a:r>
              <a:rPr lang="pt-BR" altLang="pt-BR" sz="1000" dirty="0">
                <a:latin typeface="Arial" charset="0"/>
              </a:rPr>
              <a:t>| </a:t>
            </a:r>
            <a:r>
              <a:rPr lang="pt-BR" altLang="pt-BR" sz="1000" dirty="0" smtClean="0">
                <a:latin typeface="Arial" charset="0"/>
              </a:rPr>
              <a:t>Animações</a:t>
            </a:r>
            <a:endParaRPr lang="pt-BR" altLang="pt-BR" sz="1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263139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 bwMode="auto">
          <a:xfrm>
            <a:off x="0" y="1143000"/>
            <a:ext cx="12192000" cy="493122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>
              <a:latin typeface="Times New Roman" pitchFamily="-103" charset="0"/>
              <a:ea typeface="+mn-ea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027" y="376918"/>
            <a:ext cx="8196943" cy="6147707"/>
          </a:xfrm>
          <a:prstGeom prst="rect">
            <a:avLst/>
          </a:prstGeom>
        </p:spPr>
      </p:pic>
      <p:sp>
        <p:nvSpPr>
          <p:cNvPr id="7" name="Retângulo 3"/>
          <p:cNvSpPr>
            <a:spLocks noChangeArrowheads="1"/>
          </p:cNvSpPr>
          <p:nvPr/>
        </p:nvSpPr>
        <p:spPr bwMode="auto">
          <a:xfrm>
            <a:off x="241300" y="115888"/>
            <a:ext cx="11522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000" b="1" dirty="0" smtClean="0">
                <a:solidFill>
                  <a:srgbClr val="C00000"/>
                </a:solidFill>
                <a:latin typeface="Arial" charset="0"/>
              </a:rPr>
              <a:t>INFO IV</a:t>
            </a:r>
            <a:r>
              <a:rPr lang="pt-BR" altLang="pt-BR" sz="1000" dirty="0" smtClean="0">
                <a:latin typeface="Arial" charset="0"/>
              </a:rPr>
              <a:t> </a:t>
            </a:r>
            <a:r>
              <a:rPr lang="pt-BR" altLang="pt-BR" sz="1000" dirty="0">
                <a:latin typeface="Arial" charset="0"/>
              </a:rPr>
              <a:t>| </a:t>
            </a:r>
            <a:r>
              <a:rPr lang="pt-BR" altLang="pt-BR" sz="1000" dirty="0" smtClean="0">
                <a:latin typeface="Arial" charset="0"/>
              </a:rPr>
              <a:t>Animações</a:t>
            </a:r>
            <a:endParaRPr lang="pt-BR" altLang="pt-BR" sz="1000" dirty="0">
              <a:latin typeface="Arial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9197"/>
                    </a14:imgEffect>
                    <a14:imgEffect>
                      <a14:saturation sat="5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27" t="37301" r="27777" b="37578"/>
          <a:stretch/>
        </p:blipFill>
        <p:spPr>
          <a:xfrm>
            <a:off x="-42258" y="1703293"/>
            <a:ext cx="1891544" cy="952991"/>
          </a:xfrm>
          <a:prstGeom prst="rect">
            <a:avLst/>
          </a:prstGeom>
        </p:spPr>
      </p:pic>
      <p:pic>
        <p:nvPicPr>
          <p:cNvPr id="8" name="Imagem 7">
            <a:hlinkHover r:id="rId5" action="ppaction://hlinksldjump"/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4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2258" y="2656284"/>
            <a:ext cx="1951037" cy="1135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6281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 bwMode="auto">
          <a:xfrm>
            <a:off x="0" y="1143000"/>
            <a:ext cx="12192000" cy="493122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>
              <a:latin typeface="Times New Roman" pitchFamily="-103" charset="0"/>
              <a:ea typeface="+mn-ea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027" y="376918"/>
            <a:ext cx="8196943" cy="6147707"/>
          </a:xfrm>
          <a:prstGeom prst="rect">
            <a:avLst/>
          </a:prstGeom>
        </p:spPr>
      </p:pic>
      <p:pic>
        <p:nvPicPr>
          <p:cNvPr id="9" name="Imagem 8">
            <a:hlinkHover r:id="rId3" action="ppaction://hlinksldjump"/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59" t="38085" r="13789" b="19118"/>
          <a:stretch/>
        </p:blipFill>
        <p:spPr>
          <a:xfrm>
            <a:off x="0" y="3069771"/>
            <a:ext cx="1643743" cy="859972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5">
            <a:alphaModFix amt="71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16000"/>
                    </a14:imgEffect>
                    <a14:imgEffect>
                      <a14:colorTemperature colorTemp="6853"/>
                    </a14:imgEffect>
                    <a14:imgEffect>
                      <a14:saturation sat="220000"/>
                    </a14:imgEffect>
                    <a14:imgEffect>
                      <a14:brightnessContrast contrast="28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732" t="24280" r="29265" b="28089"/>
          <a:stretch/>
        </p:blipFill>
        <p:spPr>
          <a:xfrm>
            <a:off x="0" y="1959429"/>
            <a:ext cx="1643743" cy="1012371"/>
          </a:xfrm>
          <a:prstGeom prst="rect">
            <a:avLst/>
          </a:prstGeom>
        </p:spPr>
      </p:pic>
      <p:sp>
        <p:nvSpPr>
          <p:cNvPr id="11" name="Retângulo 3"/>
          <p:cNvSpPr>
            <a:spLocks noChangeArrowheads="1"/>
          </p:cNvSpPr>
          <p:nvPr/>
        </p:nvSpPr>
        <p:spPr bwMode="auto">
          <a:xfrm>
            <a:off x="241300" y="115888"/>
            <a:ext cx="11522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000" b="1" dirty="0" smtClean="0">
                <a:solidFill>
                  <a:srgbClr val="C00000"/>
                </a:solidFill>
                <a:latin typeface="Arial" charset="0"/>
              </a:rPr>
              <a:t>INFO IV</a:t>
            </a:r>
            <a:r>
              <a:rPr lang="pt-BR" altLang="pt-BR" sz="1000" dirty="0" smtClean="0">
                <a:latin typeface="Arial" charset="0"/>
              </a:rPr>
              <a:t> </a:t>
            </a:r>
            <a:r>
              <a:rPr lang="pt-BR" altLang="pt-BR" sz="1000" dirty="0">
                <a:latin typeface="Arial" charset="0"/>
              </a:rPr>
              <a:t>| </a:t>
            </a:r>
            <a:r>
              <a:rPr lang="pt-BR" altLang="pt-BR" sz="1000" dirty="0" smtClean="0">
                <a:latin typeface="Arial" charset="0"/>
              </a:rPr>
              <a:t>Animações</a:t>
            </a:r>
            <a:endParaRPr lang="pt-BR" altLang="pt-BR" sz="10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69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/>
          <p:cNvSpPr/>
          <p:nvPr/>
        </p:nvSpPr>
        <p:spPr bwMode="auto">
          <a:xfrm>
            <a:off x="0" y="1143000"/>
            <a:ext cx="12192000" cy="4931229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eaLnBrk="1" hangingPunct="1">
              <a:defRPr/>
            </a:pPr>
            <a:endParaRPr lang="pt-BR">
              <a:latin typeface="Times New Roman" pitchFamily="-103" charset="0"/>
              <a:ea typeface="+mn-ea"/>
            </a:endParaRPr>
          </a:p>
        </p:txBody>
      </p:sp>
      <p:sp>
        <p:nvSpPr>
          <p:cNvPr id="4" name="Retângulo 3"/>
          <p:cNvSpPr>
            <a:spLocks noChangeArrowheads="1"/>
          </p:cNvSpPr>
          <p:nvPr/>
        </p:nvSpPr>
        <p:spPr bwMode="auto">
          <a:xfrm>
            <a:off x="241300" y="115888"/>
            <a:ext cx="11522075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1pPr>
            <a:lvl2pPr marL="37931725" indent="-37474525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2pPr>
            <a:lvl3pPr marL="11430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3pPr>
            <a:lvl4pPr marL="16002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4pPr>
            <a:lvl5pPr marL="2057400" indent="-228600"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charset="0"/>
                <a:ea typeface="ＭＳ Ｐゴシック" charset="-128"/>
              </a:defRPr>
            </a:lvl9pPr>
          </a:lstStyle>
          <a:p>
            <a:pPr>
              <a:lnSpc>
                <a:spcPct val="150000"/>
              </a:lnSpc>
            </a:pPr>
            <a:r>
              <a:rPr lang="pt-BR" altLang="pt-BR" sz="1000" b="1" dirty="0" smtClean="0">
                <a:solidFill>
                  <a:srgbClr val="C00000"/>
                </a:solidFill>
                <a:latin typeface="Arial" charset="0"/>
              </a:rPr>
              <a:t>INFO IV</a:t>
            </a:r>
            <a:r>
              <a:rPr lang="pt-BR" altLang="pt-BR" sz="1000" dirty="0" smtClean="0">
                <a:latin typeface="Arial" charset="0"/>
              </a:rPr>
              <a:t> </a:t>
            </a:r>
            <a:r>
              <a:rPr lang="pt-BR" altLang="pt-BR" sz="1000" dirty="0">
                <a:latin typeface="Arial" charset="0"/>
              </a:rPr>
              <a:t>| </a:t>
            </a:r>
            <a:r>
              <a:rPr lang="pt-BR" altLang="pt-BR" sz="1000" dirty="0" smtClean="0">
                <a:latin typeface="Arial" charset="0"/>
              </a:rPr>
              <a:t>Animações</a:t>
            </a:r>
            <a:endParaRPr lang="pt-BR" altLang="pt-BR" sz="1000" dirty="0">
              <a:latin typeface="Arial" charset="0"/>
            </a:endParaRPr>
          </a:p>
        </p:txBody>
      </p:sp>
      <p:pic>
        <p:nvPicPr>
          <p:cNvPr id="2" name="Enscape_2021-05-31-11-35-39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984148" y="356847"/>
            <a:ext cx="8223703" cy="6167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40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FUNDO GRADUAÇ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t-BR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1452</TotalTime>
  <Words>147</Words>
  <Application>Microsoft Macintosh PowerPoint</Application>
  <PresentationFormat>Widescreen</PresentationFormat>
  <Paragraphs>37</Paragraphs>
  <Slides>14</Slides>
  <Notes>1</Notes>
  <HiddenSlides>0</HiddenSlides>
  <MMClips>2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Calibri</vt:lpstr>
      <vt:lpstr>ＭＳ Ｐゴシック</vt:lpstr>
      <vt:lpstr>Times New Roman</vt:lpstr>
      <vt:lpstr>Arial</vt:lpstr>
      <vt:lpstr>FUNDO GRADUAÇÃO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Usuário do Microsoft Office</dc:creator>
  <cp:lastModifiedBy>Usuário do Microsoft Office</cp:lastModifiedBy>
  <cp:revision>51</cp:revision>
  <dcterms:created xsi:type="dcterms:W3CDTF">2017-05-01T17:46:47Z</dcterms:created>
  <dcterms:modified xsi:type="dcterms:W3CDTF">2021-06-01T14:03:04Z</dcterms:modified>
</cp:coreProperties>
</file>