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96" r:id="rId2"/>
    <p:sldId id="595" r:id="rId3"/>
    <p:sldId id="598" r:id="rId4"/>
    <p:sldId id="599" r:id="rId5"/>
    <p:sldId id="601" r:id="rId6"/>
    <p:sldId id="602" r:id="rId7"/>
    <p:sldId id="600" r:id="rId8"/>
    <p:sldId id="608" r:id="rId9"/>
    <p:sldId id="609" r:id="rId10"/>
    <p:sldId id="611" r:id="rId11"/>
    <p:sldId id="610" r:id="rId12"/>
    <p:sldId id="607" r:id="rId13"/>
    <p:sldId id="604" r:id="rId14"/>
    <p:sldId id="603" r:id="rId15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orient="horz" pos="2976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pos="5654">
          <p15:clr>
            <a:srgbClr val="A4A3A4"/>
          </p15:clr>
        </p15:guide>
        <p15:guide id="6" pos="2026">
          <p15:clr>
            <a:srgbClr val="A4A3A4"/>
          </p15:clr>
        </p15:guide>
        <p15:guide id="7" pos="3840">
          <p15:clr>
            <a:srgbClr val="A4A3A4"/>
          </p15:clr>
        </p15:guide>
        <p15:guide id="8" pos="211">
          <p15:clr>
            <a:srgbClr val="A4A3A4"/>
          </p15:clr>
        </p15:guide>
        <p15:guide id="9" pos="7469">
          <p15:clr>
            <a:srgbClr val="A4A3A4"/>
          </p15:clr>
        </p15:guide>
        <p15:guide id="10" pos="29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5BB"/>
    <a:srgbClr val="718C8E"/>
    <a:srgbClr val="405850"/>
    <a:srgbClr val="080808"/>
    <a:srgbClr val="4D4D4D"/>
    <a:srgbClr val="C0C0C0"/>
    <a:srgbClr val="FFCC99"/>
    <a:srgbClr val="ED9741"/>
    <a:srgbClr val="BDFEBA"/>
    <a:srgbClr val="FDF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3"/>
    <p:restoredTop sz="93614"/>
  </p:normalViewPr>
  <p:slideViewPr>
    <p:cSldViewPr snapToGrid="0" showGuides="1">
      <p:cViewPr>
        <p:scale>
          <a:sx n="117" d="100"/>
          <a:sy n="117" d="100"/>
        </p:scale>
        <p:origin x="480" y="488"/>
      </p:cViewPr>
      <p:guideLst>
        <p:guide orient="horz" pos="1344"/>
        <p:guide orient="horz" pos="2976"/>
        <p:guide orient="horz" pos="4110"/>
        <p:guide orient="horz" pos="232"/>
        <p:guide pos="5654"/>
        <p:guide pos="2026"/>
        <p:guide pos="3840"/>
        <p:guide pos="211"/>
        <p:guide pos="7469"/>
        <p:guide pos="2955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334"/>
    </p:cViewPr>
  </p:sorterViewPr>
  <p:notesViewPr>
    <p:cSldViewPr snapToGrid="0" showGuides="1"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pitchFamily="-103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1360BC48-A55C-0E44-A060-A38C3EAD9AFF}" type="datetime1">
              <a:rPr lang="pt-BR" altLang="pt-BR"/>
              <a:pPr>
                <a:defRPr/>
              </a:pPr>
              <a:t>01/06/2021</a:t>
            </a:fld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pitchFamily="-103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0343234F-5DB3-3C49-89A3-8803828BF02F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8204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pitchFamily="-103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8A8C74B6-C853-F04F-B366-52567047D392}" type="datetime1">
              <a:rPr lang="pt-BR" altLang="pt-BR"/>
              <a:pPr>
                <a:defRPr/>
              </a:pPr>
              <a:t>01/06/2021</a:t>
            </a:fld>
            <a:endParaRPr lang="pt-BR" alt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altLang="pt-BR" noProof="0"/>
              <a:t>Clique para editar os estilos do texto mestre</a:t>
            </a:r>
          </a:p>
          <a:p>
            <a:pPr lvl="1"/>
            <a:r>
              <a:rPr lang="pt-BR" altLang="pt-BR" noProof="0"/>
              <a:t>Segundo nível</a:t>
            </a:r>
          </a:p>
          <a:p>
            <a:pPr lvl="2"/>
            <a:r>
              <a:rPr lang="pt-BR" altLang="pt-BR" noProof="0"/>
              <a:t>Terceiro nível</a:t>
            </a:r>
          </a:p>
          <a:p>
            <a:pPr lvl="3"/>
            <a:r>
              <a:rPr lang="pt-BR" altLang="pt-BR" noProof="0"/>
              <a:t>Quarto nível</a:t>
            </a:r>
          </a:p>
          <a:p>
            <a:pPr lvl="4"/>
            <a:r>
              <a:rPr lang="pt-BR" alt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pitchFamily="-103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945735CD-D45B-0D40-A4E9-19DE218621B6}" type="slidenum">
              <a:rPr lang="pt-BR" altLang="pt-BR"/>
              <a:pPr>
                <a:defRPr/>
              </a:pPr>
              <a:t>‹n.º›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9726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ＭＳ Ｐゴシック" pitchFamily="-10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5735CD-D45B-0D40-A4E9-19DE218621B6}" type="slidenum">
              <a:rPr lang="pt-BR" altLang="pt-BR" smtClean="0"/>
              <a:pPr>
                <a:defRPr/>
              </a:pPr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474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1424" y="213285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68182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52557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3" charset="-128"/>
          <a:cs typeface="ＭＳ Ｐゴシック" pitchFamily="-10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3" charset="-128"/>
          <a:cs typeface="ＭＳ Ｐゴシック" pitchFamily="-10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3" charset="-128"/>
          <a:cs typeface="ＭＳ Ｐゴシック" pitchFamily="-10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3" charset="-128"/>
          <a:cs typeface="ＭＳ Ｐゴシック" pitchFamily="-10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3" charset="-128"/>
          <a:cs typeface="ＭＳ Ｐゴシック" pitchFamily="-10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3" charset="-128"/>
          <a:cs typeface="ＭＳ Ｐゴシック" pitchFamily="-10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3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slide" Target="slide8.xml"/><Relationship Id="rId5" Type="http://schemas.openxmlformats.org/officeDocument/2006/relationships/image" Target="../media/image7.pn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5" Type="http://schemas.openxmlformats.org/officeDocument/2006/relationships/slide" Target="slide13.xml"/><Relationship Id="rId6" Type="http://schemas.openxmlformats.org/officeDocument/2006/relationships/image" Target="../media/image5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CaixaDeTexto 1"/>
          <p:cNvSpPr txBox="1">
            <a:spLocks noChangeArrowheads="1"/>
          </p:cNvSpPr>
          <p:nvPr/>
        </p:nvSpPr>
        <p:spPr bwMode="auto">
          <a:xfrm>
            <a:off x="242888" y="2474913"/>
            <a:ext cx="34305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400" dirty="0">
                <a:latin typeface="Arial" charset="0"/>
              </a:rPr>
              <a:t>Prof. </a:t>
            </a:r>
            <a:r>
              <a:rPr lang="pt-BR" altLang="pt-BR" sz="1400" dirty="0" err="1">
                <a:latin typeface="Arial" charset="0"/>
              </a:rPr>
              <a:t>Antonio</a:t>
            </a:r>
            <a:r>
              <a:rPr lang="pt-BR" altLang="pt-BR" sz="1400" dirty="0">
                <a:latin typeface="Arial" charset="0"/>
              </a:rPr>
              <a:t> Carlos Porto Silveira Junior</a:t>
            </a:r>
          </a:p>
        </p:txBody>
      </p:sp>
      <p:sp>
        <p:nvSpPr>
          <p:cNvPr id="4098" name="CaixaDeTexto 8"/>
          <p:cNvSpPr txBox="1">
            <a:spLocks noChangeArrowheads="1"/>
          </p:cNvSpPr>
          <p:nvPr/>
        </p:nvSpPr>
        <p:spPr bwMode="auto">
          <a:xfrm>
            <a:off x="334963" y="5785961"/>
            <a:ext cx="5637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pt-BR" altLang="pt-BR" sz="1400" dirty="0">
                <a:latin typeface="Arial" charset="0"/>
              </a:rPr>
              <a:t>Instituto Federal </a:t>
            </a:r>
            <a:r>
              <a:rPr lang="pt-BR" altLang="pt-BR" sz="1400" dirty="0" smtClean="0">
                <a:latin typeface="Arial" charset="0"/>
              </a:rPr>
              <a:t>Sul-rio-grandense</a:t>
            </a:r>
          </a:p>
          <a:p>
            <a:r>
              <a:rPr lang="pt-BR" altLang="pt-BR" sz="1400" dirty="0" smtClean="0">
                <a:latin typeface="Arial" charset="0"/>
              </a:rPr>
              <a:t>Campus Pelotas-RS  </a:t>
            </a:r>
            <a:endParaRPr lang="pt-BR" altLang="pt-BR" sz="1400" dirty="0">
              <a:latin typeface="Arial" charset="0"/>
            </a:endParaRPr>
          </a:p>
          <a:p>
            <a:r>
              <a:rPr lang="pt-BR" altLang="pt-BR" sz="1400" dirty="0" smtClean="0">
                <a:latin typeface="Arial" charset="0"/>
              </a:rPr>
              <a:t>Curso de Design de Interiores</a:t>
            </a:r>
            <a:endParaRPr lang="pt-BR" altLang="pt-BR" sz="1400" dirty="0">
              <a:latin typeface="Arial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6096000" y="1588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sp>
        <p:nvSpPr>
          <p:cNvPr id="4100" name="CaixaDeTexto 7"/>
          <p:cNvSpPr txBox="1">
            <a:spLocks noChangeArrowheads="1"/>
          </p:cNvSpPr>
          <p:nvPr/>
        </p:nvSpPr>
        <p:spPr bwMode="auto">
          <a:xfrm>
            <a:off x="217488" y="1782763"/>
            <a:ext cx="3578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pt-BR" altLang="pt-BR" sz="4000" b="1" dirty="0" smtClean="0">
                <a:solidFill>
                  <a:srgbClr val="C00000"/>
                </a:solidFill>
                <a:latin typeface="Arial" charset="0"/>
              </a:rPr>
              <a:t>Informática IV</a:t>
            </a:r>
            <a:endParaRPr lang="pt-BR" altLang="pt-BR" sz="4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242888" y="2748049"/>
            <a:ext cx="1707519" cy="4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400" dirty="0">
                <a:latin typeface="Arial" charset="0"/>
              </a:rPr>
              <a:t>Prof. </a:t>
            </a:r>
            <a:r>
              <a:rPr lang="pt-BR" altLang="pt-BR" sz="1400" dirty="0" smtClean="0">
                <a:latin typeface="Arial" charset="0"/>
              </a:rPr>
              <a:t>Gustavo </a:t>
            </a:r>
            <a:r>
              <a:rPr lang="pt-BR" altLang="pt-BR" sz="1400" dirty="0" err="1" smtClean="0">
                <a:latin typeface="Arial" charset="0"/>
              </a:rPr>
              <a:t>Brod</a:t>
            </a:r>
            <a:endParaRPr lang="pt-BR" altLang="pt-BR" sz="1400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2" name="Enscape_2021-05-31-11-25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857" y="704169"/>
            <a:ext cx="9895114" cy="5566002"/>
          </a:xfrm>
          <a:prstGeom prst="rect">
            <a:avLst/>
          </a:prstGeom>
        </p:spPr>
      </p:pic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6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334963" y="2171700"/>
            <a:ext cx="2092551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Obrigado ! 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6" y="368299"/>
            <a:ext cx="8208433" cy="61563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38085" r="13789" b="19118"/>
          <a:stretch/>
        </p:blipFill>
        <p:spPr>
          <a:xfrm>
            <a:off x="0" y="3069771"/>
            <a:ext cx="1643743" cy="859972"/>
          </a:xfrm>
          <a:prstGeom prst="rect">
            <a:avLst/>
          </a:prstGeom>
        </p:spPr>
      </p:pic>
      <p:pic>
        <p:nvPicPr>
          <p:cNvPr id="9" name="Imagem 8">
            <a:hlinkHover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alphaModFix amt="7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  <a14:imgEffect>
                      <a14:colorTemperature colorTemp="6853"/>
                    </a14:imgEffect>
                    <a14:imgEffect>
                      <a14:saturation sat="220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2" t="24280" r="29265" b="28089"/>
          <a:stretch/>
        </p:blipFill>
        <p:spPr>
          <a:xfrm>
            <a:off x="0" y="1959429"/>
            <a:ext cx="1643743" cy="1012371"/>
          </a:xfrm>
          <a:prstGeom prst="rect">
            <a:avLst/>
          </a:prstGeom>
        </p:spPr>
      </p:pic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0" y="1153886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6" y="368300"/>
            <a:ext cx="8208433" cy="6156325"/>
          </a:xfrm>
          <a:prstGeom prst="rect">
            <a:avLst/>
          </a:prstGeom>
        </p:spPr>
      </p:pic>
      <p:sp>
        <p:nvSpPr>
          <p:cNvPr id="9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  <p:pic>
        <p:nvPicPr>
          <p:cNvPr id="10" name="Imagem 9">
            <a:hlinkHover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197"/>
                    </a14:imgEffect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7" t="37301" r="27777" b="37578"/>
          <a:stretch/>
        </p:blipFill>
        <p:spPr>
          <a:xfrm>
            <a:off x="-42258" y="1703293"/>
            <a:ext cx="1891544" cy="95299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8" y="2656284"/>
            <a:ext cx="1951037" cy="11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0" y="1153886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376918"/>
            <a:ext cx="8196942" cy="6147707"/>
          </a:xfrm>
          <a:prstGeom prst="rect">
            <a:avLst/>
          </a:prstGeom>
        </p:spPr>
      </p:pic>
      <p:sp>
        <p:nvSpPr>
          <p:cNvPr id="4" name="Oval 3">
            <a:hlinkHover r:id="rId3" action="ppaction://hlinksldjump"/>
          </p:cNvPr>
          <p:cNvSpPr/>
          <p:nvPr/>
        </p:nvSpPr>
        <p:spPr bwMode="auto">
          <a:xfrm>
            <a:off x="504367" y="2260032"/>
            <a:ext cx="756557" cy="756557"/>
          </a:xfrm>
          <a:prstGeom prst="ellipse">
            <a:avLst/>
          </a:prstGeom>
          <a:solidFill>
            <a:srgbClr val="718C8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>
            <a:hlinkClick r:id="rId4" action="ppaction://hlinksldjump"/>
            <a:hlinkHover r:id="rId4" action="ppaction://hlinksldjump"/>
          </p:cNvPr>
          <p:cNvSpPr/>
          <p:nvPr/>
        </p:nvSpPr>
        <p:spPr bwMode="auto">
          <a:xfrm>
            <a:off x="504367" y="1377043"/>
            <a:ext cx="756557" cy="756557"/>
          </a:xfrm>
          <a:prstGeom prst="ellipse">
            <a:avLst/>
          </a:prstGeom>
          <a:solidFill>
            <a:srgbClr val="BDB5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sp>
        <p:nvSpPr>
          <p:cNvPr id="5121" name="Retângulo 1"/>
          <p:cNvSpPr>
            <a:spLocks noChangeArrowheads="1"/>
          </p:cNvSpPr>
          <p:nvPr/>
        </p:nvSpPr>
        <p:spPr bwMode="auto">
          <a:xfrm>
            <a:off x="334963" y="2171700"/>
            <a:ext cx="9636351" cy="148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Câmeras;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Animação </a:t>
            </a:r>
            <a:r>
              <a:rPr lang="pt-BR" altLang="pt-BR" sz="1600" dirty="0" err="1" smtClean="0">
                <a:solidFill>
                  <a:srgbClr val="080808"/>
                </a:solidFill>
                <a:latin typeface="Arial" charset="0"/>
              </a:rPr>
              <a:t>Enscape</a:t>
            </a: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 (</a:t>
            </a:r>
            <a:r>
              <a:rPr lang="pt-BR" altLang="pt-BR" sz="1600" dirty="0" err="1" smtClean="0">
                <a:solidFill>
                  <a:srgbClr val="080808"/>
                </a:solidFill>
                <a:latin typeface="Arial" charset="0"/>
              </a:rPr>
              <a:t>Video</a:t>
            </a: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);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Animação (GIF Animado Photoshop®/</a:t>
            </a:r>
            <a:r>
              <a:rPr lang="pt-BR" altLang="pt-BR" sz="1600" dirty="0" err="1" smtClean="0">
                <a:solidFill>
                  <a:srgbClr val="080808"/>
                </a:solidFill>
                <a:latin typeface="Arial" charset="0"/>
              </a:rPr>
              <a:t>Powerpoint</a:t>
            </a: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®);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pt-BR" altLang="pt-BR" sz="1400" dirty="0" smtClean="0">
              <a:solidFill>
                <a:srgbClr val="080808"/>
              </a:solidFill>
              <a:latin typeface="Arial" charset="0"/>
            </a:endParaRPr>
          </a:p>
        </p:txBody>
      </p:sp>
      <p:sp>
        <p:nvSpPr>
          <p:cNvPr id="5122" name="Retângulo 2"/>
          <p:cNvSpPr>
            <a:spLocks noChangeArrowheads="1"/>
          </p:cNvSpPr>
          <p:nvPr/>
        </p:nvSpPr>
        <p:spPr bwMode="auto">
          <a:xfrm>
            <a:off x="334963" y="1579563"/>
            <a:ext cx="6696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000">
                <a:latin typeface="Arial" charset="0"/>
              </a:rPr>
              <a:t>Programa para esta aula:</a:t>
            </a:r>
          </a:p>
        </p:txBody>
      </p:sp>
      <p:sp>
        <p:nvSpPr>
          <p:cNvPr id="5123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Programa de aula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sp>
        <p:nvSpPr>
          <p:cNvPr id="5121" name="Retângulo 1"/>
          <p:cNvSpPr>
            <a:spLocks noChangeArrowheads="1"/>
          </p:cNvSpPr>
          <p:nvPr/>
        </p:nvSpPr>
        <p:spPr bwMode="auto">
          <a:xfrm>
            <a:off x="334963" y="2171700"/>
            <a:ext cx="9636351" cy="189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Altura do observador;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Abertura;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Exposição;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Efeitos;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Estratégias para ambientes pequenos;</a:t>
            </a:r>
          </a:p>
        </p:txBody>
      </p:sp>
      <p:sp>
        <p:nvSpPr>
          <p:cNvPr id="5122" name="Retângulo 2"/>
          <p:cNvSpPr>
            <a:spLocks noChangeArrowheads="1"/>
          </p:cNvSpPr>
          <p:nvPr/>
        </p:nvSpPr>
        <p:spPr bwMode="auto">
          <a:xfrm>
            <a:off x="334963" y="1579563"/>
            <a:ext cx="6696075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000" dirty="0" smtClean="0">
                <a:latin typeface="Arial" charset="0"/>
              </a:rPr>
              <a:t>Câmera:</a:t>
            </a:r>
            <a:endParaRPr lang="pt-BR" altLang="pt-BR" sz="2000" dirty="0">
              <a:latin typeface="Arial" charset="0"/>
            </a:endParaRPr>
          </a:p>
        </p:txBody>
      </p:sp>
      <p:sp>
        <p:nvSpPr>
          <p:cNvPr id="5123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Programa de aula</a:t>
            </a:r>
          </a:p>
        </p:txBody>
      </p:sp>
    </p:spTree>
    <p:extLst>
      <p:ext uri="{BB962C8B-B14F-4D97-AF65-F5344CB8AC3E}">
        <p14:creationId xmlns:p14="http://schemas.microsoft.com/office/powerpoint/2010/main" val="6676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sp>
        <p:nvSpPr>
          <p:cNvPr id="5121" name="Retângulo 1"/>
          <p:cNvSpPr>
            <a:spLocks noChangeArrowheads="1"/>
          </p:cNvSpPr>
          <p:nvPr/>
        </p:nvSpPr>
        <p:spPr bwMode="auto">
          <a:xfrm>
            <a:off x="334963" y="2171700"/>
            <a:ext cx="96363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Simulações de animação;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Movimento no ambiente;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Alternativas de cores e texturas;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Alternativas de móveis e objetos;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t-BR" altLang="pt-BR" sz="1600" dirty="0" smtClean="0">
                <a:solidFill>
                  <a:srgbClr val="080808"/>
                </a:solidFill>
                <a:latin typeface="Arial" charset="0"/>
              </a:rPr>
              <a:t>Alternativas de iluminação;</a:t>
            </a:r>
          </a:p>
        </p:txBody>
      </p:sp>
      <p:sp>
        <p:nvSpPr>
          <p:cNvPr id="5122" name="Retângulo 2"/>
          <p:cNvSpPr>
            <a:spLocks noChangeArrowheads="1"/>
          </p:cNvSpPr>
          <p:nvPr/>
        </p:nvSpPr>
        <p:spPr bwMode="auto">
          <a:xfrm>
            <a:off x="334963" y="1579563"/>
            <a:ext cx="6696075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000" dirty="0" smtClean="0">
                <a:latin typeface="Arial" charset="0"/>
              </a:rPr>
              <a:t>Animação:</a:t>
            </a:r>
            <a:endParaRPr lang="pt-BR" altLang="pt-BR" sz="2000" dirty="0">
              <a:latin typeface="Arial" charset="0"/>
            </a:endParaRPr>
          </a:p>
        </p:txBody>
      </p:sp>
      <p:sp>
        <p:nvSpPr>
          <p:cNvPr id="5123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Programa de aula</a:t>
            </a:r>
          </a:p>
        </p:txBody>
      </p:sp>
    </p:spTree>
    <p:extLst>
      <p:ext uri="{BB962C8B-B14F-4D97-AF65-F5344CB8AC3E}">
        <p14:creationId xmlns:p14="http://schemas.microsoft.com/office/powerpoint/2010/main" val="10115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5626"/>
            <a:ext cx="10594294" cy="5959291"/>
          </a:xfrm>
          <a:prstGeom prst="rect">
            <a:avLst/>
          </a:prstGeom>
        </p:spPr>
      </p:pic>
      <p:sp>
        <p:nvSpPr>
          <p:cNvPr id="5123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177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65334"/>
            <a:ext cx="10594294" cy="59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376918"/>
            <a:ext cx="8196943" cy="6147707"/>
          </a:xfrm>
          <a:prstGeom prst="rect">
            <a:avLst/>
          </a:prstGeom>
        </p:spPr>
      </p:pic>
      <p:sp>
        <p:nvSpPr>
          <p:cNvPr id="9" name="Oval 8">
            <a:hlinkHover r:id="rId3" action="ppaction://hlinksldjump"/>
          </p:cNvPr>
          <p:cNvSpPr/>
          <p:nvPr/>
        </p:nvSpPr>
        <p:spPr bwMode="auto">
          <a:xfrm>
            <a:off x="504367" y="2260032"/>
            <a:ext cx="756557" cy="756557"/>
          </a:xfrm>
          <a:prstGeom prst="ellipse">
            <a:avLst/>
          </a:prstGeom>
          <a:solidFill>
            <a:srgbClr val="718C8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>
            <a:hlinkHover r:id="rId4" action="ppaction://hlinksldjump"/>
          </p:cNvPr>
          <p:cNvSpPr/>
          <p:nvPr/>
        </p:nvSpPr>
        <p:spPr bwMode="auto">
          <a:xfrm>
            <a:off x="504367" y="1377043"/>
            <a:ext cx="756557" cy="756557"/>
          </a:xfrm>
          <a:prstGeom prst="ellipse">
            <a:avLst/>
          </a:prstGeom>
          <a:solidFill>
            <a:srgbClr val="BDB5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3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376918"/>
            <a:ext cx="8196943" cy="6147707"/>
          </a:xfrm>
          <a:prstGeom prst="rect">
            <a:avLst/>
          </a:prstGeom>
        </p:spPr>
      </p:pic>
      <p:sp>
        <p:nvSpPr>
          <p:cNvPr id="7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197"/>
                    </a14:imgEffect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7" t="37301" r="27777" b="37578"/>
          <a:stretch/>
        </p:blipFill>
        <p:spPr>
          <a:xfrm>
            <a:off x="-42258" y="1703293"/>
            <a:ext cx="1891544" cy="952991"/>
          </a:xfrm>
          <a:prstGeom prst="rect">
            <a:avLst/>
          </a:prstGeom>
        </p:spPr>
      </p:pic>
      <p:pic>
        <p:nvPicPr>
          <p:cNvPr id="8" name="Imagem 7">
            <a:hlinkHover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8" y="2656284"/>
            <a:ext cx="1951037" cy="11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376918"/>
            <a:ext cx="8196943" cy="6147707"/>
          </a:xfrm>
          <a:prstGeom prst="rect">
            <a:avLst/>
          </a:prstGeom>
        </p:spPr>
      </p:pic>
      <p:pic>
        <p:nvPicPr>
          <p:cNvPr id="9" name="Imagem 8">
            <a:hlinkHover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38085" r="13789" b="19118"/>
          <a:stretch/>
        </p:blipFill>
        <p:spPr>
          <a:xfrm>
            <a:off x="0" y="3069771"/>
            <a:ext cx="1643743" cy="85997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alphaModFix amt="7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  <a14:imgEffect>
                      <a14:colorTemperature colorTemp="6853"/>
                    </a14:imgEffect>
                    <a14:imgEffect>
                      <a14:saturation sat="220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2" t="24280" r="29265" b="28089"/>
          <a:stretch/>
        </p:blipFill>
        <p:spPr>
          <a:xfrm>
            <a:off x="0" y="1959429"/>
            <a:ext cx="1643743" cy="1012371"/>
          </a:xfrm>
          <a:prstGeom prst="rect">
            <a:avLst/>
          </a:prstGeom>
        </p:spPr>
      </p:pic>
      <p:sp>
        <p:nvSpPr>
          <p:cNvPr id="11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0" y="1143000"/>
            <a:ext cx="12192000" cy="49312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>
              <a:latin typeface="Times New Roman" pitchFamily="-103" charset="0"/>
              <a:ea typeface="+mn-ea"/>
            </a:endParaRP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241300" y="115888"/>
            <a:ext cx="11522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 dirty="0" smtClean="0">
                <a:solidFill>
                  <a:srgbClr val="C00000"/>
                </a:solidFill>
                <a:latin typeface="Arial" charset="0"/>
              </a:rPr>
              <a:t>INFO IV</a:t>
            </a:r>
            <a:r>
              <a:rPr lang="pt-BR" altLang="pt-BR" sz="1000" dirty="0" smtClean="0">
                <a:latin typeface="Arial" charset="0"/>
              </a:rPr>
              <a:t> </a:t>
            </a:r>
            <a:r>
              <a:rPr lang="pt-BR" altLang="pt-BR" sz="1000" dirty="0">
                <a:latin typeface="Arial" charset="0"/>
              </a:rPr>
              <a:t>| </a:t>
            </a:r>
            <a:r>
              <a:rPr lang="pt-BR" altLang="pt-BR" sz="1000" dirty="0" smtClean="0">
                <a:latin typeface="Arial" charset="0"/>
              </a:rPr>
              <a:t>Animações</a:t>
            </a:r>
            <a:endParaRPr lang="pt-BR" altLang="pt-BR" sz="1000" dirty="0">
              <a:latin typeface="Arial" charset="0"/>
            </a:endParaRPr>
          </a:p>
        </p:txBody>
      </p:sp>
      <p:pic>
        <p:nvPicPr>
          <p:cNvPr id="2" name="Enscape_2021-05-31-11-35-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148" y="356847"/>
            <a:ext cx="8223703" cy="61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UNDO GRADUAÇ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147</Words>
  <Application>Microsoft Macintosh PowerPoint</Application>
  <PresentationFormat>Widescreen</PresentationFormat>
  <Paragraphs>37</Paragraphs>
  <Slides>14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Calibri</vt:lpstr>
      <vt:lpstr>ＭＳ Ｐゴシック</vt:lpstr>
      <vt:lpstr>Times New Roman</vt:lpstr>
      <vt:lpstr>Arial</vt:lpstr>
      <vt:lpstr>FUNDO GRADUAÇÃO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51</cp:revision>
  <dcterms:created xsi:type="dcterms:W3CDTF">2017-05-01T17:46:47Z</dcterms:created>
  <dcterms:modified xsi:type="dcterms:W3CDTF">2021-06-01T14:03:04Z</dcterms:modified>
</cp:coreProperties>
</file>