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60" r:id="rId3"/>
    <p:sldId id="261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9BD634E6-9636-4B57-9138-D5C7DB0787AD}">
          <p14:sldIdLst/>
        </p14:section>
        <p14:section name="Seção sem Título" id="{D5EF7227-38AC-498C-B17C-DCD6D0B7741B}">
          <p14:sldIdLst>
            <p14:sldId id="258"/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44BFE-1AE7-4DA3-93C2-30CD92CE34B9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C7B49-12D5-4F07-8FB8-115CAC1C03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011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E431-ED71-4207-A051-B80E6C32FB3E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06FC-8B7A-466C-B911-C13772D496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0274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E431-ED71-4207-A051-B80E6C32FB3E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06FC-8B7A-466C-B911-C13772D496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1210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E431-ED71-4207-A051-B80E6C32FB3E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06FC-8B7A-466C-B911-C13772D496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6290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E431-ED71-4207-A051-B80E6C32FB3E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06FC-8B7A-466C-B911-C13772D496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3350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E431-ED71-4207-A051-B80E6C32FB3E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06FC-8B7A-466C-B911-C13772D496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110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E431-ED71-4207-A051-B80E6C32FB3E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06FC-8B7A-466C-B911-C13772D496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0745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E431-ED71-4207-A051-B80E6C32FB3E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06FC-8B7A-466C-B911-C13772D496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5079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E431-ED71-4207-A051-B80E6C32FB3E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06FC-8B7A-466C-B911-C13772D496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3588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E431-ED71-4207-A051-B80E6C32FB3E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06FC-8B7A-466C-B911-C13772D496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420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E431-ED71-4207-A051-B80E6C32FB3E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06FC-8B7A-466C-B911-C13772D496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3750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E431-ED71-4207-A051-B80E6C32FB3E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06FC-8B7A-466C-B911-C13772D496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75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6E431-ED71-4207-A051-B80E6C32FB3E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106FC-8B7A-466C-B911-C13772D496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3212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2192000" cy="1558344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39932" y="396372"/>
            <a:ext cx="1004650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sz="4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Plano de retorno das atividade</a:t>
            </a:r>
          </a:p>
        </p:txBody>
      </p:sp>
      <p:sp>
        <p:nvSpPr>
          <p:cNvPr id="32" name="Retângulo de cantos arredondados 31"/>
          <p:cNvSpPr/>
          <p:nvPr/>
        </p:nvSpPr>
        <p:spPr>
          <a:xfrm>
            <a:off x="1665243" y="4401473"/>
            <a:ext cx="1616822" cy="48137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Câmara de </a:t>
            </a:r>
            <a:r>
              <a:rPr lang="pt-BR" sz="1200" dirty="0" smtClean="0">
                <a:solidFill>
                  <a:schemeClr val="bg1"/>
                </a:solidFill>
              </a:rPr>
              <a:t>Extensão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33" name="Retângulo de cantos arredondados 32"/>
          <p:cNvSpPr/>
          <p:nvPr/>
        </p:nvSpPr>
        <p:spPr>
          <a:xfrm>
            <a:off x="1660448" y="3767891"/>
            <a:ext cx="1621617" cy="45942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bg1"/>
                </a:solidFill>
              </a:rPr>
              <a:t>Comitê Gestor de Pesquisa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34" name="Retângulo de cantos arredondados 33"/>
          <p:cNvSpPr/>
          <p:nvPr/>
        </p:nvSpPr>
        <p:spPr>
          <a:xfrm>
            <a:off x="1660449" y="3112357"/>
            <a:ext cx="1621616" cy="481377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bg1"/>
                </a:solidFill>
              </a:rPr>
              <a:t>Câmara de Ensino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44" name="Retângulo de cantos arredondados 43"/>
          <p:cNvSpPr/>
          <p:nvPr/>
        </p:nvSpPr>
        <p:spPr>
          <a:xfrm>
            <a:off x="1660448" y="2456822"/>
            <a:ext cx="1621617" cy="481377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bg1"/>
                </a:solidFill>
              </a:rPr>
              <a:t>Câmara de Assistência Estudantil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51" name="Retângulo de cantos arredondados 50"/>
          <p:cNvSpPr/>
          <p:nvPr/>
        </p:nvSpPr>
        <p:spPr>
          <a:xfrm>
            <a:off x="4067400" y="3263364"/>
            <a:ext cx="1180563" cy="146327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Reuniões das câmaras para a viabilidade do Plano de retorno de atividades</a:t>
            </a:r>
            <a:endParaRPr lang="pt-B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2" name="Retângulo de cantos arredondados 51"/>
          <p:cNvSpPr/>
          <p:nvPr/>
        </p:nvSpPr>
        <p:spPr>
          <a:xfrm>
            <a:off x="6945994" y="3510849"/>
            <a:ext cx="1523085" cy="968303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Construção do  </a:t>
            </a:r>
          </a:p>
          <a:p>
            <a:pPr algn="ctr"/>
            <a:r>
              <a:rPr lang="pt-B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Plano </a:t>
            </a:r>
            <a:r>
              <a:rPr lang="pt-B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 retorno de </a:t>
            </a:r>
            <a:r>
              <a:rPr lang="pt-B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atividades do </a:t>
            </a:r>
            <a:r>
              <a:rPr lang="pt-BR" sz="1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IFSul</a:t>
            </a:r>
            <a:endParaRPr lang="pt-B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7" name="Retângulo de cantos arredondados 86"/>
          <p:cNvSpPr/>
          <p:nvPr/>
        </p:nvSpPr>
        <p:spPr>
          <a:xfrm>
            <a:off x="8834967" y="3510849"/>
            <a:ext cx="1514985" cy="974592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Plano de retorno de atividades do </a:t>
            </a:r>
            <a:r>
              <a:rPr lang="pt-BR" sz="1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IFSul</a:t>
            </a:r>
            <a:endParaRPr lang="pt-BR" sz="1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6" name="Retângulo 95"/>
          <p:cNvSpPr/>
          <p:nvPr/>
        </p:nvSpPr>
        <p:spPr>
          <a:xfrm>
            <a:off x="162518" y="4062763"/>
            <a:ext cx="909474" cy="49251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CODIR</a:t>
            </a:r>
            <a:endParaRPr lang="pt-BR" sz="1400" dirty="0"/>
          </a:p>
        </p:txBody>
      </p:sp>
      <p:sp>
        <p:nvSpPr>
          <p:cNvPr id="105" name="Retângulo de cantos arredondados 104"/>
          <p:cNvSpPr/>
          <p:nvPr/>
        </p:nvSpPr>
        <p:spPr>
          <a:xfrm>
            <a:off x="1660448" y="5135570"/>
            <a:ext cx="1616822" cy="481377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Câmara de </a:t>
            </a:r>
            <a:r>
              <a:rPr lang="pt-BR" sz="1200" dirty="0" smtClean="0">
                <a:solidFill>
                  <a:schemeClr val="bg1"/>
                </a:solidFill>
              </a:rPr>
              <a:t>Administração</a:t>
            </a:r>
            <a:endParaRPr lang="pt-BR" sz="1200" dirty="0">
              <a:solidFill>
                <a:schemeClr val="bg1"/>
              </a:solidFill>
            </a:endParaRPr>
          </a:p>
        </p:txBody>
      </p:sp>
      <p:cxnSp>
        <p:nvCxnSpPr>
          <p:cNvPr id="14" name="Conector de seta reta 13"/>
          <p:cNvCxnSpPr>
            <a:endCxn id="52" idx="0"/>
          </p:cNvCxnSpPr>
          <p:nvPr/>
        </p:nvCxnSpPr>
        <p:spPr>
          <a:xfrm>
            <a:off x="7707536" y="3263364"/>
            <a:ext cx="1" cy="24748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tângulo de cantos arredondados 64"/>
          <p:cNvSpPr/>
          <p:nvPr/>
        </p:nvSpPr>
        <p:spPr>
          <a:xfrm>
            <a:off x="10785720" y="3661144"/>
            <a:ext cx="1090566" cy="663477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bg1"/>
                </a:solidFill>
              </a:rPr>
              <a:t>CONSULTA PÚBLICA</a:t>
            </a:r>
            <a:endParaRPr lang="pt-BR" sz="1400" dirty="0">
              <a:solidFill>
                <a:schemeClr val="bg1"/>
              </a:solidFill>
            </a:endParaRPr>
          </a:p>
        </p:txBody>
      </p:sp>
      <p:cxnSp>
        <p:nvCxnSpPr>
          <p:cNvPr id="92" name="Conector angulado 91"/>
          <p:cNvCxnSpPr>
            <a:stCxn id="96" idx="3"/>
            <a:endCxn id="44" idx="1"/>
          </p:cNvCxnSpPr>
          <p:nvPr/>
        </p:nvCxnSpPr>
        <p:spPr>
          <a:xfrm flipV="1">
            <a:off x="1071992" y="2697511"/>
            <a:ext cx="588456" cy="161150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ector angulado 96"/>
          <p:cNvCxnSpPr>
            <a:stCxn id="96" idx="3"/>
            <a:endCxn id="34" idx="1"/>
          </p:cNvCxnSpPr>
          <p:nvPr/>
        </p:nvCxnSpPr>
        <p:spPr>
          <a:xfrm flipV="1">
            <a:off x="1071992" y="3353046"/>
            <a:ext cx="588457" cy="955973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ector angulado 100"/>
          <p:cNvCxnSpPr>
            <a:stCxn id="96" idx="3"/>
            <a:endCxn id="33" idx="1"/>
          </p:cNvCxnSpPr>
          <p:nvPr/>
        </p:nvCxnSpPr>
        <p:spPr>
          <a:xfrm flipV="1">
            <a:off x="1071992" y="3997604"/>
            <a:ext cx="588456" cy="311415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ctor angulado 107"/>
          <p:cNvCxnSpPr>
            <a:stCxn id="96" idx="3"/>
            <a:endCxn id="32" idx="1"/>
          </p:cNvCxnSpPr>
          <p:nvPr/>
        </p:nvCxnSpPr>
        <p:spPr>
          <a:xfrm>
            <a:off x="1071992" y="4309019"/>
            <a:ext cx="593251" cy="333143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angulado 111"/>
          <p:cNvCxnSpPr>
            <a:stCxn id="96" idx="3"/>
            <a:endCxn id="105" idx="1"/>
          </p:cNvCxnSpPr>
          <p:nvPr/>
        </p:nvCxnSpPr>
        <p:spPr>
          <a:xfrm>
            <a:off x="1071992" y="4309019"/>
            <a:ext cx="588456" cy="1067240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 angulado 115"/>
          <p:cNvCxnSpPr>
            <a:stCxn id="44" idx="3"/>
            <a:endCxn id="51" idx="1"/>
          </p:cNvCxnSpPr>
          <p:nvPr/>
        </p:nvCxnSpPr>
        <p:spPr>
          <a:xfrm>
            <a:off x="3282065" y="2697511"/>
            <a:ext cx="785335" cy="1297490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ector angulado 119"/>
          <p:cNvCxnSpPr>
            <a:stCxn id="34" idx="3"/>
            <a:endCxn id="51" idx="1"/>
          </p:cNvCxnSpPr>
          <p:nvPr/>
        </p:nvCxnSpPr>
        <p:spPr>
          <a:xfrm>
            <a:off x="3282065" y="3353046"/>
            <a:ext cx="785335" cy="641955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ector angulado 122"/>
          <p:cNvCxnSpPr>
            <a:stCxn id="33" idx="3"/>
            <a:endCxn id="51" idx="1"/>
          </p:cNvCxnSpPr>
          <p:nvPr/>
        </p:nvCxnSpPr>
        <p:spPr>
          <a:xfrm flipV="1">
            <a:off x="3282065" y="3995001"/>
            <a:ext cx="785335" cy="2603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angulado 125"/>
          <p:cNvCxnSpPr>
            <a:stCxn id="32" idx="3"/>
            <a:endCxn id="51" idx="1"/>
          </p:cNvCxnSpPr>
          <p:nvPr/>
        </p:nvCxnSpPr>
        <p:spPr>
          <a:xfrm flipV="1">
            <a:off x="3282065" y="3995001"/>
            <a:ext cx="785335" cy="647161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ector angulado 130"/>
          <p:cNvCxnSpPr>
            <a:stCxn id="105" idx="3"/>
            <a:endCxn id="51" idx="1"/>
          </p:cNvCxnSpPr>
          <p:nvPr/>
        </p:nvCxnSpPr>
        <p:spPr>
          <a:xfrm flipV="1">
            <a:off x="3277270" y="3995001"/>
            <a:ext cx="790130" cy="1381258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ector angulado 145"/>
          <p:cNvCxnSpPr>
            <a:stCxn id="87" idx="3"/>
            <a:endCxn id="65" idx="1"/>
          </p:cNvCxnSpPr>
          <p:nvPr/>
        </p:nvCxnSpPr>
        <p:spPr>
          <a:xfrm flipV="1">
            <a:off x="10349952" y="3992883"/>
            <a:ext cx="435768" cy="5262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ector angulado 148"/>
          <p:cNvCxnSpPr>
            <a:stCxn id="87" idx="1"/>
            <a:endCxn id="52" idx="3"/>
          </p:cNvCxnSpPr>
          <p:nvPr/>
        </p:nvCxnSpPr>
        <p:spPr>
          <a:xfrm rot="10800000">
            <a:off x="8469079" y="3995001"/>
            <a:ext cx="365888" cy="3144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Retângulo 160"/>
          <p:cNvSpPr/>
          <p:nvPr/>
        </p:nvSpPr>
        <p:spPr>
          <a:xfrm>
            <a:off x="5680638" y="3750730"/>
            <a:ext cx="909474" cy="49251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CODIR</a:t>
            </a:r>
            <a:endParaRPr lang="pt-BR" sz="1400" dirty="0"/>
          </a:p>
        </p:txBody>
      </p:sp>
      <p:cxnSp>
        <p:nvCxnSpPr>
          <p:cNvPr id="163" name="Conector angulado 162"/>
          <p:cNvCxnSpPr>
            <a:stCxn id="51" idx="3"/>
            <a:endCxn id="161" idx="1"/>
          </p:cNvCxnSpPr>
          <p:nvPr/>
        </p:nvCxnSpPr>
        <p:spPr>
          <a:xfrm>
            <a:off x="5247963" y="3995001"/>
            <a:ext cx="432675" cy="1985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ector angulado 165"/>
          <p:cNvCxnSpPr>
            <a:stCxn id="52" idx="1"/>
            <a:endCxn id="161" idx="3"/>
          </p:cNvCxnSpPr>
          <p:nvPr/>
        </p:nvCxnSpPr>
        <p:spPr>
          <a:xfrm rot="10800000" flipV="1">
            <a:off x="6590112" y="3995000"/>
            <a:ext cx="355882" cy="1985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325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2192000" cy="1157566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51964" y="13016"/>
            <a:ext cx="10046501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sz="4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Plano de retorno das atividade</a:t>
            </a:r>
          </a:p>
          <a:p>
            <a:r>
              <a:rPr lang="pt-BR" altLang="pt-BR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Fluxograma do processo</a:t>
            </a:r>
            <a:endParaRPr lang="pt-BR" dirty="0">
              <a:solidFill>
                <a:srgbClr val="8DC641"/>
              </a:solidFill>
            </a:endParaRPr>
          </a:p>
        </p:txBody>
      </p:sp>
      <p:sp>
        <p:nvSpPr>
          <p:cNvPr id="32" name="Retângulo de cantos arredondados 31"/>
          <p:cNvSpPr/>
          <p:nvPr/>
        </p:nvSpPr>
        <p:spPr>
          <a:xfrm>
            <a:off x="7468599" y="2707164"/>
            <a:ext cx="1708482" cy="48137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Reunião da </a:t>
            </a:r>
            <a:r>
              <a:rPr lang="pt-BR" sz="1200" dirty="0" smtClean="0">
                <a:solidFill>
                  <a:schemeClr val="bg1"/>
                </a:solidFill>
              </a:rPr>
              <a:t>Câmara </a:t>
            </a:r>
            <a:r>
              <a:rPr lang="pt-BR" sz="1200" dirty="0">
                <a:solidFill>
                  <a:schemeClr val="bg1"/>
                </a:solidFill>
              </a:rPr>
              <a:t>de </a:t>
            </a:r>
            <a:r>
              <a:rPr lang="pt-BR" sz="1200" dirty="0" smtClean="0">
                <a:solidFill>
                  <a:schemeClr val="bg1"/>
                </a:solidFill>
              </a:rPr>
              <a:t>Extensão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33" name="Retângulo de cantos arredondados 32"/>
          <p:cNvSpPr/>
          <p:nvPr/>
        </p:nvSpPr>
        <p:spPr>
          <a:xfrm>
            <a:off x="5467566" y="2707164"/>
            <a:ext cx="1713277" cy="45942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Reunião </a:t>
            </a:r>
            <a:r>
              <a:rPr lang="pt-BR" sz="1200" dirty="0" smtClean="0">
                <a:solidFill>
                  <a:schemeClr val="bg1"/>
                </a:solidFill>
              </a:rPr>
              <a:t>do Comitê Gestor de Pesquisa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34" name="Retângulo de cantos arredondados 33"/>
          <p:cNvSpPr/>
          <p:nvPr/>
        </p:nvSpPr>
        <p:spPr>
          <a:xfrm>
            <a:off x="3561635" y="2696189"/>
            <a:ext cx="1713277" cy="481377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Reunião </a:t>
            </a:r>
            <a:r>
              <a:rPr lang="pt-BR" sz="1200" dirty="0" smtClean="0">
                <a:solidFill>
                  <a:schemeClr val="bg1"/>
                </a:solidFill>
              </a:rPr>
              <a:t>da Câmara de Ensino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44" name="Retângulo de cantos arredondados 43"/>
          <p:cNvSpPr/>
          <p:nvPr/>
        </p:nvSpPr>
        <p:spPr>
          <a:xfrm>
            <a:off x="1655704" y="2710649"/>
            <a:ext cx="1713277" cy="452459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bg1"/>
                </a:solidFill>
              </a:rPr>
              <a:t>Reunião da Câmara de Assistência Estudantil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51" name="Retângulo de cantos arredondados 50"/>
          <p:cNvSpPr/>
          <p:nvPr/>
        </p:nvSpPr>
        <p:spPr>
          <a:xfrm>
            <a:off x="2382253" y="2052874"/>
            <a:ext cx="5847340" cy="44461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Reunião conjunta das câmaras para a viabilidade do Plano de retorno de </a:t>
            </a:r>
            <a:r>
              <a:rPr lang="pt-B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atividades. E o que precisa pra voltar?</a:t>
            </a:r>
            <a:endParaRPr lang="pt-B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2" name="Retângulo de cantos arredondados 51"/>
          <p:cNvSpPr/>
          <p:nvPr/>
        </p:nvSpPr>
        <p:spPr>
          <a:xfrm>
            <a:off x="3717759" y="1306712"/>
            <a:ext cx="3657142" cy="6064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Construção do  </a:t>
            </a:r>
          </a:p>
          <a:p>
            <a:pPr algn="ctr"/>
            <a:r>
              <a:rPr lang="pt-B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Plano </a:t>
            </a:r>
            <a:r>
              <a:rPr lang="pt-B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 retorno de </a:t>
            </a:r>
            <a:r>
              <a:rPr lang="pt-B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atividades do </a:t>
            </a:r>
            <a:r>
              <a:rPr lang="pt-BR" sz="1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IFSul</a:t>
            </a:r>
            <a:endParaRPr lang="pt-B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1655704" y="3409936"/>
            <a:ext cx="1713278" cy="7417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Mapeamento das demandas dos </a:t>
            </a:r>
            <a:r>
              <a:rPr lang="pt-BR" sz="1400" dirty="0" err="1" smtClean="0"/>
              <a:t>Câmpus</a:t>
            </a:r>
            <a:endParaRPr lang="pt-BR" sz="1400" dirty="0"/>
          </a:p>
        </p:txBody>
      </p:sp>
      <p:sp>
        <p:nvSpPr>
          <p:cNvPr id="111" name="Retângulo 110"/>
          <p:cNvSpPr/>
          <p:nvPr/>
        </p:nvSpPr>
        <p:spPr>
          <a:xfrm>
            <a:off x="3561635" y="3409936"/>
            <a:ext cx="1713278" cy="7417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Mapeamento das demandas dos </a:t>
            </a:r>
            <a:r>
              <a:rPr lang="pt-BR" sz="1400" dirty="0" err="1" smtClean="0"/>
              <a:t>Câmpus</a:t>
            </a:r>
            <a:endParaRPr lang="pt-BR" sz="1400" dirty="0"/>
          </a:p>
        </p:txBody>
      </p:sp>
      <p:sp>
        <p:nvSpPr>
          <p:cNvPr id="112" name="Retângulo 111"/>
          <p:cNvSpPr/>
          <p:nvPr/>
        </p:nvSpPr>
        <p:spPr>
          <a:xfrm>
            <a:off x="5467565" y="3409936"/>
            <a:ext cx="1713278" cy="7417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Mapeamento das demandas dos </a:t>
            </a:r>
            <a:r>
              <a:rPr lang="pt-BR" sz="1400" dirty="0" err="1" smtClean="0"/>
              <a:t>Câmpus</a:t>
            </a:r>
            <a:endParaRPr lang="pt-BR" sz="1400" dirty="0"/>
          </a:p>
        </p:txBody>
      </p:sp>
      <p:sp>
        <p:nvSpPr>
          <p:cNvPr id="113" name="Retângulo 112"/>
          <p:cNvSpPr/>
          <p:nvPr/>
        </p:nvSpPr>
        <p:spPr>
          <a:xfrm>
            <a:off x="7463803" y="3409936"/>
            <a:ext cx="1713278" cy="7417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Mapeamento das demandas dos </a:t>
            </a:r>
            <a:r>
              <a:rPr lang="pt-BR" sz="1400" dirty="0" err="1" smtClean="0"/>
              <a:t>Câmpus</a:t>
            </a:r>
            <a:endParaRPr lang="pt-BR" sz="1400" dirty="0"/>
          </a:p>
        </p:txBody>
      </p:sp>
      <p:cxnSp>
        <p:nvCxnSpPr>
          <p:cNvPr id="115" name="Conector de seta reta 114"/>
          <p:cNvCxnSpPr>
            <a:stCxn id="44" idx="2"/>
            <a:endCxn id="18" idx="0"/>
          </p:cNvCxnSpPr>
          <p:nvPr/>
        </p:nvCxnSpPr>
        <p:spPr>
          <a:xfrm>
            <a:off x="2512343" y="3163108"/>
            <a:ext cx="0" cy="2468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ector de seta reta 116"/>
          <p:cNvCxnSpPr>
            <a:stCxn id="34" idx="2"/>
            <a:endCxn id="111" idx="0"/>
          </p:cNvCxnSpPr>
          <p:nvPr/>
        </p:nvCxnSpPr>
        <p:spPr>
          <a:xfrm>
            <a:off x="4418274" y="3177566"/>
            <a:ext cx="0" cy="2323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ector de seta reta 119"/>
          <p:cNvCxnSpPr>
            <a:stCxn id="33" idx="2"/>
            <a:endCxn id="112" idx="0"/>
          </p:cNvCxnSpPr>
          <p:nvPr/>
        </p:nvCxnSpPr>
        <p:spPr>
          <a:xfrm flipH="1">
            <a:off x="6324204" y="3166589"/>
            <a:ext cx="1" cy="2433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ector de seta reta 122"/>
          <p:cNvCxnSpPr>
            <a:stCxn id="32" idx="2"/>
            <a:endCxn id="113" idx="0"/>
          </p:cNvCxnSpPr>
          <p:nvPr/>
        </p:nvCxnSpPr>
        <p:spPr>
          <a:xfrm flipH="1">
            <a:off x="8320442" y="3188541"/>
            <a:ext cx="2398" cy="221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etângulo de cantos arredondados 125"/>
          <p:cNvSpPr/>
          <p:nvPr/>
        </p:nvSpPr>
        <p:spPr>
          <a:xfrm>
            <a:off x="1655704" y="4412602"/>
            <a:ext cx="7521377" cy="42179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Reunião </a:t>
            </a:r>
            <a:r>
              <a:rPr lang="pt-B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conjunta </a:t>
            </a:r>
            <a:r>
              <a:rPr lang="pt-B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das câmaras para a sistematização única dos dados em um </a:t>
            </a:r>
            <a:r>
              <a:rPr lang="pt-B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documento – Quantas reuniões precisar </a:t>
            </a:r>
            <a:endParaRPr lang="pt-B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7" name="Retângulo de cantos arredondados 126"/>
          <p:cNvSpPr/>
          <p:nvPr/>
        </p:nvSpPr>
        <p:spPr>
          <a:xfrm>
            <a:off x="1776823" y="5644814"/>
            <a:ext cx="7261162" cy="42179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Reunião </a:t>
            </a:r>
            <a:r>
              <a:rPr lang="pt-B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conjunta </a:t>
            </a:r>
            <a:r>
              <a:rPr lang="pt-B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das câmaras para CONSTRUÇÃO do documento (quantidade de reuniões que for necessário) </a:t>
            </a:r>
            <a:endParaRPr lang="pt-B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29" name="Conector angulado 128"/>
          <p:cNvCxnSpPr>
            <a:stCxn id="18" idx="2"/>
            <a:endCxn id="126" idx="0"/>
          </p:cNvCxnSpPr>
          <p:nvPr/>
        </p:nvCxnSpPr>
        <p:spPr>
          <a:xfrm rot="16200000" flipH="1">
            <a:off x="3833889" y="2830098"/>
            <a:ext cx="260958" cy="29040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ector angulado 131"/>
          <p:cNvCxnSpPr>
            <a:stCxn id="111" idx="2"/>
            <a:endCxn id="126" idx="0"/>
          </p:cNvCxnSpPr>
          <p:nvPr/>
        </p:nvCxnSpPr>
        <p:spPr>
          <a:xfrm rot="16200000" flipH="1">
            <a:off x="4786854" y="3783063"/>
            <a:ext cx="260958" cy="99811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ector angulado 134"/>
          <p:cNvCxnSpPr>
            <a:stCxn id="112" idx="2"/>
            <a:endCxn id="126" idx="0"/>
          </p:cNvCxnSpPr>
          <p:nvPr/>
        </p:nvCxnSpPr>
        <p:spPr>
          <a:xfrm rot="5400000">
            <a:off x="5739820" y="3828218"/>
            <a:ext cx="260958" cy="90781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ector angulado 137"/>
          <p:cNvCxnSpPr>
            <a:stCxn id="113" idx="2"/>
            <a:endCxn id="126" idx="0"/>
          </p:cNvCxnSpPr>
          <p:nvPr/>
        </p:nvCxnSpPr>
        <p:spPr>
          <a:xfrm rot="5400000">
            <a:off x="6737939" y="2830099"/>
            <a:ext cx="260958" cy="290404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tângulo 144"/>
          <p:cNvSpPr/>
          <p:nvPr/>
        </p:nvSpPr>
        <p:spPr>
          <a:xfrm>
            <a:off x="1287379" y="1919857"/>
            <a:ext cx="8289758" cy="48418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tângulo 26"/>
          <p:cNvSpPr/>
          <p:nvPr/>
        </p:nvSpPr>
        <p:spPr>
          <a:xfrm>
            <a:off x="3772523" y="5002040"/>
            <a:ext cx="3269761" cy="4437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 </a:t>
            </a:r>
            <a:r>
              <a:rPr lang="pt-BR" sz="1400" dirty="0" smtClean="0"/>
              <a:t>Sistematização numa </a:t>
            </a:r>
            <a:r>
              <a:rPr lang="pt-BR" sz="1400" dirty="0" smtClean="0"/>
              <a:t>planilha 5W2H </a:t>
            </a:r>
            <a:endParaRPr lang="pt-BR" sz="1400" dirty="0"/>
          </a:p>
        </p:txBody>
      </p:sp>
      <p:sp>
        <p:nvSpPr>
          <p:cNvPr id="28" name="Retângulo de cantos arredondados 27"/>
          <p:cNvSpPr/>
          <p:nvPr/>
        </p:nvSpPr>
        <p:spPr>
          <a:xfrm>
            <a:off x="2763946" y="6286320"/>
            <a:ext cx="5286913" cy="427302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Rascunho do Plano </a:t>
            </a:r>
            <a:r>
              <a:rPr lang="pt-BR" sz="1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 retorno de atividades do </a:t>
            </a:r>
            <a:r>
              <a:rPr lang="pt-BR" sz="1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IFSul</a:t>
            </a:r>
            <a:endParaRPr lang="pt-BR" sz="1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Conector de seta reta 4"/>
          <p:cNvCxnSpPr>
            <a:stCxn id="126" idx="2"/>
            <a:endCxn id="27" idx="0"/>
          </p:cNvCxnSpPr>
          <p:nvPr/>
        </p:nvCxnSpPr>
        <p:spPr>
          <a:xfrm flipH="1">
            <a:off x="5407404" y="4834395"/>
            <a:ext cx="8989" cy="167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>
            <a:stCxn id="27" idx="2"/>
            <a:endCxn id="127" idx="0"/>
          </p:cNvCxnSpPr>
          <p:nvPr/>
        </p:nvCxnSpPr>
        <p:spPr>
          <a:xfrm>
            <a:off x="5407404" y="5445785"/>
            <a:ext cx="0" cy="199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>
            <a:stCxn id="127" idx="2"/>
            <a:endCxn id="28" idx="0"/>
          </p:cNvCxnSpPr>
          <p:nvPr/>
        </p:nvCxnSpPr>
        <p:spPr>
          <a:xfrm flipH="1">
            <a:off x="5407403" y="6066607"/>
            <a:ext cx="1" cy="219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angulado 14"/>
          <p:cNvCxnSpPr>
            <a:stCxn id="51" idx="2"/>
            <a:endCxn id="32" idx="0"/>
          </p:cNvCxnSpPr>
          <p:nvPr/>
        </p:nvCxnSpPr>
        <p:spPr>
          <a:xfrm rot="16200000" flipH="1">
            <a:off x="6709544" y="1093867"/>
            <a:ext cx="209675" cy="301691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angulado 18"/>
          <p:cNvCxnSpPr>
            <a:stCxn id="51" idx="2"/>
            <a:endCxn id="33" idx="0"/>
          </p:cNvCxnSpPr>
          <p:nvPr/>
        </p:nvCxnSpPr>
        <p:spPr>
          <a:xfrm rot="16200000" flipH="1">
            <a:off x="5710227" y="2093185"/>
            <a:ext cx="209675" cy="101828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angulado 21"/>
          <p:cNvCxnSpPr>
            <a:stCxn id="51" idx="2"/>
            <a:endCxn id="34" idx="0"/>
          </p:cNvCxnSpPr>
          <p:nvPr/>
        </p:nvCxnSpPr>
        <p:spPr>
          <a:xfrm rot="5400000">
            <a:off x="4762749" y="2153015"/>
            <a:ext cx="198700" cy="88764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angulado 24"/>
          <p:cNvCxnSpPr>
            <a:stCxn id="51" idx="2"/>
            <a:endCxn id="44" idx="0"/>
          </p:cNvCxnSpPr>
          <p:nvPr/>
        </p:nvCxnSpPr>
        <p:spPr>
          <a:xfrm rot="5400000">
            <a:off x="3802553" y="1207279"/>
            <a:ext cx="213160" cy="279358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eta em forma de U 19"/>
          <p:cNvSpPr/>
          <p:nvPr/>
        </p:nvSpPr>
        <p:spPr>
          <a:xfrm rot="16200000">
            <a:off x="52906" y="3195246"/>
            <a:ext cx="2011548" cy="1013433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08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2192000" cy="1157566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51964" y="13016"/>
            <a:ext cx="10046501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sz="4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Plano de retorno das atividade</a:t>
            </a:r>
          </a:p>
          <a:p>
            <a:r>
              <a:rPr lang="pt-BR" altLang="pt-BR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Fluxograma do processo</a:t>
            </a:r>
            <a:endParaRPr lang="pt-BR" dirty="0">
              <a:solidFill>
                <a:srgbClr val="8DC641"/>
              </a:solidFill>
            </a:endParaRPr>
          </a:p>
        </p:txBody>
      </p:sp>
      <p:sp>
        <p:nvSpPr>
          <p:cNvPr id="32" name="Retângulo de cantos arredondados 31"/>
          <p:cNvSpPr/>
          <p:nvPr/>
        </p:nvSpPr>
        <p:spPr>
          <a:xfrm>
            <a:off x="6556911" y="4145241"/>
            <a:ext cx="1708482" cy="48137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Reunião da </a:t>
            </a:r>
            <a:r>
              <a:rPr lang="pt-BR" sz="1200" dirty="0" smtClean="0">
                <a:solidFill>
                  <a:schemeClr val="bg1"/>
                </a:solidFill>
              </a:rPr>
              <a:t>Câmara </a:t>
            </a:r>
            <a:r>
              <a:rPr lang="pt-BR" sz="1200" dirty="0">
                <a:solidFill>
                  <a:schemeClr val="bg1"/>
                </a:solidFill>
              </a:rPr>
              <a:t>de </a:t>
            </a:r>
            <a:r>
              <a:rPr lang="pt-BR" sz="1200" dirty="0" smtClean="0">
                <a:solidFill>
                  <a:schemeClr val="bg1"/>
                </a:solidFill>
              </a:rPr>
              <a:t>Extensão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33" name="Retângulo de cantos arredondados 32"/>
          <p:cNvSpPr/>
          <p:nvPr/>
        </p:nvSpPr>
        <p:spPr>
          <a:xfrm>
            <a:off x="4555878" y="4145241"/>
            <a:ext cx="1713277" cy="45942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Reunião </a:t>
            </a:r>
            <a:r>
              <a:rPr lang="pt-BR" sz="1200" dirty="0" smtClean="0">
                <a:solidFill>
                  <a:schemeClr val="bg1"/>
                </a:solidFill>
              </a:rPr>
              <a:t>do Comitê Gestor de Pesquisa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34" name="Retângulo de cantos arredondados 33"/>
          <p:cNvSpPr/>
          <p:nvPr/>
        </p:nvSpPr>
        <p:spPr>
          <a:xfrm>
            <a:off x="2649947" y="4134266"/>
            <a:ext cx="1713277" cy="481377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Reunião </a:t>
            </a:r>
            <a:r>
              <a:rPr lang="pt-BR" sz="1200" dirty="0" smtClean="0">
                <a:solidFill>
                  <a:schemeClr val="bg1"/>
                </a:solidFill>
              </a:rPr>
              <a:t>da Câmara de Ensino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44" name="Retângulo de cantos arredondados 43"/>
          <p:cNvSpPr/>
          <p:nvPr/>
        </p:nvSpPr>
        <p:spPr>
          <a:xfrm>
            <a:off x="816208" y="4148726"/>
            <a:ext cx="1713277" cy="452459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bg1"/>
                </a:solidFill>
              </a:rPr>
              <a:t>Reunião da Câmara de Assistência Estudantil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51" name="Retângulo de cantos arredondados 50"/>
          <p:cNvSpPr/>
          <p:nvPr/>
        </p:nvSpPr>
        <p:spPr>
          <a:xfrm>
            <a:off x="2491759" y="3439161"/>
            <a:ext cx="5847340" cy="44461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Reunião conjunta das câmaras para a viabilidade do Plano de retorno de atividades</a:t>
            </a:r>
            <a:endParaRPr lang="pt-B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2" name="Retângulo de cantos arredondados 51"/>
          <p:cNvSpPr/>
          <p:nvPr/>
        </p:nvSpPr>
        <p:spPr>
          <a:xfrm>
            <a:off x="4079376" y="1306700"/>
            <a:ext cx="3657142" cy="6064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Construção do  </a:t>
            </a:r>
          </a:p>
          <a:p>
            <a:pPr algn="ctr"/>
            <a:r>
              <a:rPr lang="pt-B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Plano </a:t>
            </a:r>
            <a:r>
              <a:rPr lang="pt-B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 retorno de </a:t>
            </a:r>
            <a:r>
              <a:rPr lang="pt-B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atividades do </a:t>
            </a:r>
            <a:r>
              <a:rPr lang="pt-BR" sz="1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IFSul</a:t>
            </a:r>
            <a:endParaRPr lang="pt-B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6" name="Retângulo de cantos arredondados 125"/>
          <p:cNvSpPr/>
          <p:nvPr/>
        </p:nvSpPr>
        <p:spPr>
          <a:xfrm>
            <a:off x="1936823" y="5593709"/>
            <a:ext cx="6982969" cy="42179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Consulta Pública a comunidade do </a:t>
            </a:r>
            <a:r>
              <a:rPr lang="pt-BR" sz="1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IFSul</a:t>
            </a:r>
            <a:endParaRPr lang="pt-B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5" name="Retângulo 144"/>
          <p:cNvSpPr/>
          <p:nvPr/>
        </p:nvSpPr>
        <p:spPr>
          <a:xfrm>
            <a:off x="336884" y="1919857"/>
            <a:ext cx="11417969" cy="48418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etângulo de cantos arredondados 27"/>
          <p:cNvSpPr/>
          <p:nvPr/>
        </p:nvSpPr>
        <p:spPr>
          <a:xfrm>
            <a:off x="3252499" y="2051400"/>
            <a:ext cx="5286913" cy="427302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Rascunho do Plano </a:t>
            </a:r>
            <a:r>
              <a:rPr lang="pt-BR" sz="1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 retorno de atividades do </a:t>
            </a:r>
            <a:r>
              <a:rPr lang="pt-BR" sz="1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IFSul</a:t>
            </a:r>
            <a:endParaRPr lang="pt-BR" sz="1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0" name="Retângulo de cantos arredondados 49"/>
          <p:cNvSpPr/>
          <p:nvPr/>
        </p:nvSpPr>
        <p:spPr>
          <a:xfrm>
            <a:off x="8553149" y="4145241"/>
            <a:ext cx="1616822" cy="481377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Câmara de </a:t>
            </a:r>
            <a:r>
              <a:rPr lang="pt-BR" sz="1200" dirty="0" smtClean="0">
                <a:solidFill>
                  <a:schemeClr val="bg1"/>
                </a:solidFill>
              </a:rPr>
              <a:t>Administração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54" name="Retângulo de cantos arredondados 53"/>
          <p:cNvSpPr/>
          <p:nvPr/>
        </p:nvSpPr>
        <p:spPr>
          <a:xfrm>
            <a:off x="5499456" y="2721230"/>
            <a:ext cx="816982" cy="48137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bg1"/>
                </a:solidFill>
              </a:rPr>
              <a:t>PROEX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55" name="Retângulo de cantos arredondados 54"/>
          <p:cNvSpPr/>
          <p:nvPr/>
        </p:nvSpPr>
        <p:spPr>
          <a:xfrm>
            <a:off x="4526410" y="2739922"/>
            <a:ext cx="816982" cy="45942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bg1"/>
                </a:solidFill>
              </a:rPr>
              <a:t>PROPESP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56" name="Retângulo de cantos arredondados 55"/>
          <p:cNvSpPr/>
          <p:nvPr/>
        </p:nvSpPr>
        <p:spPr>
          <a:xfrm>
            <a:off x="3541343" y="2734632"/>
            <a:ext cx="816982" cy="481377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bg1"/>
                </a:solidFill>
              </a:rPr>
              <a:t>PROEN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57" name="Retângulo de cantos arredondados 56"/>
          <p:cNvSpPr/>
          <p:nvPr/>
        </p:nvSpPr>
        <p:spPr>
          <a:xfrm>
            <a:off x="6451159" y="2721230"/>
            <a:ext cx="816982" cy="481377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bg1"/>
                </a:solidFill>
              </a:rPr>
              <a:t>PROAP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58" name="Retângulo de cantos arredondados 57"/>
          <p:cNvSpPr/>
          <p:nvPr/>
        </p:nvSpPr>
        <p:spPr>
          <a:xfrm>
            <a:off x="7424205" y="2719271"/>
            <a:ext cx="816982" cy="481377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bg1"/>
                </a:solidFill>
              </a:rPr>
              <a:t>PROGEP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59" name="Retângulo de cantos arredondados 58"/>
          <p:cNvSpPr/>
          <p:nvPr/>
        </p:nvSpPr>
        <p:spPr>
          <a:xfrm>
            <a:off x="8397251" y="2718226"/>
            <a:ext cx="816982" cy="481377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bg1"/>
                </a:solidFill>
              </a:rPr>
              <a:t>DPO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60" name="Retângulo de cantos arredondados 59"/>
          <p:cNvSpPr/>
          <p:nvPr/>
        </p:nvSpPr>
        <p:spPr>
          <a:xfrm>
            <a:off x="2556277" y="2717970"/>
            <a:ext cx="816982" cy="481377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bg1"/>
                </a:solidFill>
              </a:rPr>
              <a:t>DTI</a:t>
            </a:r>
            <a:endParaRPr lang="pt-BR" sz="1200" dirty="0">
              <a:solidFill>
                <a:schemeClr val="bg1"/>
              </a:solidFill>
            </a:endParaRPr>
          </a:p>
        </p:txBody>
      </p:sp>
      <p:cxnSp>
        <p:nvCxnSpPr>
          <p:cNvPr id="7" name="Conector angulado 6"/>
          <p:cNvCxnSpPr>
            <a:stCxn id="28" idx="2"/>
            <a:endCxn id="59" idx="0"/>
          </p:cNvCxnSpPr>
          <p:nvPr/>
        </p:nvCxnSpPr>
        <p:spPr>
          <a:xfrm rot="16200000" flipH="1">
            <a:off x="7231087" y="1143571"/>
            <a:ext cx="239524" cy="290978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angulado 10"/>
          <p:cNvCxnSpPr>
            <a:stCxn id="28" idx="2"/>
            <a:endCxn id="58" idx="0"/>
          </p:cNvCxnSpPr>
          <p:nvPr/>
        </p:nvCxnSpPr>
        <p:spPr>
          <a:xfrm rot="16200000" flipH="1">
            <a:off x="6744042" y="1630616"/>
            <a:ext cx="240569" cy="193674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angulado 14"/>
          <p:cNvCxnSpPr>
            <a:stCxn id="28" idx="2"/>
            <a:endCxn id="57" idx="0"/>
          </p:cNvCxnSpPr>
          <p:nvPr/>
        </p:nvCxnSpPr>
        <p:spPr>
          <a:xfrm rot="16200000" flipH="1">
            <a:off x="6256539" y="2118119"/>
            <a:ext cx="242528" cy="96369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angulado 19"/>
          <p:cNvCxnSpPr>
            <a:stCxn id="28" idx="2"/>
            <a:endCxn id="54" idx="0"/>
          </p:cNvCxnSpPr>
          <p:nvPr/>
        </p:nvCxnSpPr>
        <p:spPr>
          <a:xfrm rot="16200000" flipH="1">
            <a:off x="5780687" y="2593970"/>
            <a:ext cx="242528" cy="1199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angulado 22"/>
          <p:cNvCxnSpPr>
            <a:stCxn id="28" idx="2"/>
            <a:endCxn id="55" idx="0"/>
          </p:cNvCxnSpPr>
          <p:nvPr/>
        </p:nvCxnSpPr>
        <p:spPr>
          <a:xfrm rot="5400000">
            <a:off x="5284819" y="2128785"/>
            <a:ext cx="261220" cy="96105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angulado 25"/>
          <p:cNvCxnSpPr>
            <a:stCxn id="28" idx="2"/>
            <a:endCxn id="56" idx="0"/>
          </p:cNvCxnSpPr>
          <p:nvPr/>
        </p:nvCxnSpPr>
        <p:spPr>
          <a:xfrm rot="5400000">
            <a:off x="4794930" y="1633606"/>
            <a:ext cx="255930" cy="194612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angulado 29"/>
          <p:cNvCxnSpPr>
            <a:stCxn id="28" idx="2"/>
            <a:endCxn id="60" idx="0"/>
          </p:cNvCxnSpPr>
          <p:nvPr/>
        </p:nvCxnSpPr>
        <p:spPr>
          <a:xfrm rot="5400000">
            <a:off x="4310728" y="1132742"/>
            <a:ext cx="239268" cy="293118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angulado 52"/>
          <p:cNvCxnSpPr>
            <a:stCxn id="56" idx="2"/>
            <a:endCxn id="51" idx="0"/>
          </p:cNvCxnSpPr>
          <p:nvPr/>
        </p:nvCxnSpPr>
        <p:spPr>
          <a:xfrm rot="16200000" flipH="1">
            <a:off x="4571055" y="2594787"/>
            <a:ext cx="223152" cy="146559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ector angulado 96"/>
          <p:cNvCxnSpPr>
            <a:stCxn id="55" idx="2"/>
            <a:endCxn id="51" idx="0"/>
          </p:cNvCxnSpPr>
          <p:nvPr/>
        </p:nvCxnSpPr>
        <p:spPr>
          <a:xfrm rot="16200000" flipH="1">
            <a:off x="5055258" y="3078990"/>
            <a:ext cx="239814" cy="48052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angulado 99"/>
          <p:cNvCxnSpPr>
            <a:stCxn id="54" idx="2"/>
            <a:endCxn id="51" idx="0"/>
          </p:cNvCxnSpPr>
          <p:nvPr/>
        </p:nvCxnSpPr>
        <p:spPr>
          <a:xfrm rot="5400000">
            <a:off x="5543411" y="3074625"/>
            <a:ext cx="236554" cy="49251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ector angulado 117"/>
          <p:cNvCxnSpPr>
            <a:stCxn id="57" idx="2"/>
            <a:endCxn id="51" idx="0"/>
          </p:cNvCxnSpPr>
          <p:nvPr/>
        </p:nvCxnSpPr>
        <p:spPr>
          <a:xfrm rot="5400000">
            <a:off x="6019263" y="2598774"/>
            <a:ext cx="236554" cy="144422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ector angulado 146"/>
          <p:cNvCxnSpPr>
            <a:stCxn id="51" idx="2"/>
            <a:endCxn id="33" idx="0"/>
          </p:cNvCxnSpPr>
          <p:nvPr/>
        </p:nvCxnSpPr>
        <p:spPr>
          <a:xfrm rot="5400000">
            <a:off x="5283241" y="4013052"/>
            <a:ext cx="261465" cy="291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ector angulado 149"/>
          <p:cNvCxnSpPr>
            <a:stCxn id="51" idx="2"/>
            <a:endCxn id="32" idx="0"/>
          </p:cNvCxnSpPr>
          <p:nvPr/>
        </p:nvCxnSpPr>
        <p:spPr>
          <a:xfrm rot="16200000" flipH="1">
            <a:off x="6282558" y="3016646"/>
            <a:ext cx="261465" cy="199572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ector angulado 152"/>
          <p:cNvCxnSpPr>
            <a:stCxn id="51" idx="2"/>
            <a:endCxn id="50" idx="0"/>
          </p:cNvCxnSpPr>
          <p:nvPr/>
        </p:nvCxnSpPr>
        <p:spPr>
          <a:xfrm rot="16200000" flipH="1">
            <a:off x="7257762" y="2041442"/>
            <a:ext cx="261465" cy="394613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ector angulado 155"/>
          <p:cNvCxnSpPr>
            <a:stCxn id="51" idx="2"/>
            <a:endCxn id="34" idx="0"/>
          </p:cNvCxnSpPr>
          <p:nvPr/>
        </p:nvCxnSpPr>
        <p:spPr>
          <a:xfrm rot="5400000">
            <a:off x="4335763" y="3054600"/>
            <a:ext cx="250490" cy="190884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ector angulado 158"/>
          <p:cNvCxnSpPr>
            <a:stCxn id="51" idx="2"/>
            <a:endCxn id="44" idx="0"/>
          </p:cNvCxnSpPr>
          <p:nvPr/>
        </p:nvCxnSpPr>
        <p:spPr>
          <a:xfrm rot="5400000">
            <a:off x="3411663" y="2144960"/>
            <a:ext cx="264950" cy="374258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Retângulo de cantos arredondados 161"/>
          <p:cNvSpPr/>
          <p:nvPr/>
        </p:nvSpPr>
        <p:spPr>
          <a:xfrm>
            <a:off x="2777209" y="4897233"/>
            <a:ext cx="5286913" cy="427302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Rascunho Final do Plano </a:t>
            </a:r>
            <a:r>
              <a:rPr lang="pt-BR" sz="1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 retorno de atividades do </a:t>
            </a:r>
            <a:r>
              <a:rPr lang="pt-BR" sz="1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IFSul</a:t>
            </a:r>
            <a:endParaRPr lang="pt-BR" sz="1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64" name="Conector angulado 163"/>
          <p:cNvCxnSpPr>
            <a:stCxn id="44" idx="2"/>
            <a:endCxn id="162" idx="0"/>
          </p:cNvCxnSpPr>
          <p:nvPr/>
        </p:nvCxnSpPr>
        <p:spPr>
          <a:xfrm rot="16200000" flipH="1">
            <a:off x="3398732" y="2875299"/>
            <a:ext cx="296048" cy="374781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ector angulado 166"/>
          <p:cNvCxnSpPr>
            <a:stCxn id="34" idx="2"/>
            <a:endCxn id="162" idx="0"/>
          </p:cNvCxnSpPr>
          <p:nvPr/>
        </p:nvCxnSpPr>
        <p:spPr>
          <a:xfrm rot="16200000" flipH="1">
            <a:off x="4322831" y="3799398"/>
            <a:ext cx="281590" cy="191408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ector angulado 169"/>
          <p:cNvCxnSpPr>
            <a:stCxn id="33" idx="2"/>
            <a:endCxn id="162" idx="0"/>
          </p:cNvCxnSpPr>
          <p:nvPr/>
        </p:nvCxnSpPr>
        <p:spPr>
          <a:xfrm rot="16200000" flipH="1">
            <a:off x="5270308" y="4746874"/>
            <a:ext cx="292567" cy="814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ector angulado 172"/>
          <p:cNvCxnSpPr>
            <a:stCxn id="32" idx="2"/>
            <a:endCxn id="162" idx="0"/>
          </p:cNvCxnSpPr>
          <p:nvPr/>
        </p:nvCxnSpPr>
        <p:spPr>
          <a:xfrm rot="5400000">
            <a:off x="6280602" y="3766682"/>
            <a:ext cx="270615" cy="199048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ector angulado 176"/>
          <p:cNvCxnSpPr>
            <a:stCxn id="50" idx="2"/>
            <a:endCxn id="162" idx="0"/>
          </p:cNvCxnSpPr>
          <p:nvPr/>
        </p:nvCxnSpPr>
        <p:spPr>
          <a:xfrm rot="5400000">
            <a:off x="7255806" y="2791478"/>
            <a:ext cx="270615" cy="394089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ector de seta reta 179"/>
          <p:cNvCxnSpPr>
            <a:stCxn id="162" idx="2"/>
            <a:endCxn id="126" idx="0"/>
          </p:cNvCxnSpPr>
          <p:nvPr/>
        </p:nvCxnSpPr>
        <p:spPr>
          <a:xfrm>
            <a:off x="5420666" y="5324535"/>
            <a:ext cx="7642" cy="2691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278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2105</TotalTime>
  <Words>268</Words>
  <Application>Microsoft Office PowerPoint</Application>
  <PresentationFormat>Widescreen</PresentationFormat>
  <Paragraphs>50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Trebuchet MS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Eduardo da Silva Moller</dc:creator>
  <cp:lastModifiedBy>Vinicius Martins</cp:lastModifiedBy>
  <cp:revision>41</cp:revision>
  <cp:lastPrinted>2019-05-03T14:26:43Z</cp:lastPrinted>
  <dcterms:created xsi:type="dcterms:W3CDTF">2019-05-03T13:57:52Z</dcterms:created>
  <dcterms:modified xsi:type="dcterms:W3CDTF">2020-05-11T23:18:32Z</dcterms:modified>
</cp:coreProperties>
</file>