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26"/>
  </p:notesMasterIdLst>
  <p:sldIdLst>
    <p:sldId id="256" r:id="rId2"/>
    <p:sldId id="349" r:id="rId3"/>
    <p:sldId id="350" r:id="rId4"/>
    <p:sldId id="352" r:id="rId5"/>
    <p:sldId id="355" r:id="rId6"/>
    <p:sldId id="354" r:id="rId7"/>
    <p:sldId id="353" r:id="rId8"/>
    <p:sldId id="356" r:id="rId9"/>
    <p:sldId id="357" r:id="rId10"/>
    <p:sldId id="358" r:id="rId11"/>
    <p:sldId id="359" r:id="rId12"/>
    <p:sldId id="351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A89"/>
    <a:srgbClr val="0189C0"/>
    <a:srgbClr val="8DC641"/>
    <a:srgbClr val="349A46"/>
    <a:srgbClr val="347C36"/>
    <a:srgbClr val="01B2F9"/>
    <a:srgbClr val="429B45"/>
    <a:srgbClr val="079B45"/>
    <a:srgbClr val="F15E41"/>
    <a:srgbClr val="F58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29" autoAdjust="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1C86D-09C1-4AAC-8042-1A266F4FD83E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F80F3A7-0A4A-4D38-ADEB-017E16F28AC9}">
      <dgm:prSet phldrT="[Text]" custT="1"/>
      <dgm:spPr/>
      <dgm:t>
        <a:bodyPr/>
        <a:lstStyle/>
        <a:p>
          <a:r>
            <a:rPr lang="pt-BR" sz="4000" b="1" dirty="0"/>
            <a:t>Semana Científica e Cultura </a:t>
          </a:r>
        </a:p>
        <a:p>
          <a:r>
            <a:rPr lang="pt-BR" sz="4000" b="1" dirty="0"/>
            <a:t>do Câmpus Novo Hamburgo do IFSul</a:t>
          </a:r>
        </a:p>
      </dgm:t>
    </dgm:pt>
    <dgm:pt modelId="{F6E3F761-0066-46AE-BB18-279B5937D4DC}" type="parTrans" cxnId="{8CDBA805-9781-463D-A5F9-59AE3410B74D}">
      <dgm:prSet/>
      <dgm:spPr/>
      <dgm:t>
        <a:bodyPr/>
        <a:lstStyle/>
        <a:p>
          <a:endParaRPr lang="pt-BR"/>
        </a:p>
      </dgm:t>
    </dgm:pt>
    <dgm:pt modelId="{D7DE7EB9-21FB-4994-B44A-65155BE43318}" type="sibTrans" cxnId="{8CDBA805-9781-463D-A5F9-59AE3410B74D}">
      <dgm:prSet/>
      <dgm:spPr/>
      <dgm:t>
        <a:bodyPr/>
        <a:lstStyle/>
        <a:p>
          <a:endParaRPr lang="pt-BR"/>
        </a:p>
      </dgm:t>
    </dgm:pt>
    <dgm:pt modelId="{A3758536-17D7-4B51-B6ED-55D8D00975B4}">
      <dgm:prSet phldrT="[Text]"/>
      <dgm:spPr/>
      <dgm:t>
        <a:bodyPr/>
        <a:lstStyle/>
        <a:p>
          <a:r>
            <a:rPr lang="pt-BR" dirty="0">
              <a:solidFill>
                <a:schemeClr val="bg2">
                  <a:lumMod val="10000"/>
                </a:schemeClr>
              </a:solidFill>
            </a:rPr>
            <a:t>IV Semana Acadêmica da Mecatrônica</a:t>
          </a:r>
        </a:p>
      </dgm:t>
    </dgm:pt>
    <dgm:pt modelId="{26A41243-D777-44EC-BC29-456EF7573264}" type="parTrans" cxnId="{0221A8F2-27A4-4CA1-AA58-43E3BF8DA81A}">
      <dgm:prSet/>
      <dgm:spPr/>
      <dgm:t>
        <a:bodyPr/>
        <a:lstStyle/>
        <a:p>
          <a:endParaRPr lang="pt-BR"/>
        </a:p>
      </dgm:t>
    </dgm:pt>
    <dgm:pt modelId="{83B78533-8E74-4CB9-8125-5E7056447EC2}" type="sibTrans" cxnId="{0221A8F2-27A4-4CA1-AA58-43E3BF8DA81A}">
      <dgm:prSet/>
      <dgm:spPr/>
      <dgm:t>
        <a:bodyPr/>
        <a:lstStyle/>
        <a:p>
          <a:endParaRPr lang="pt-BR"/>
        </a:p>
      </dgm:t>
    </dgm:pt>
    <dgm:pt modelId="{F09830E1-3F85-4DE5-9066-EF9346A65275}">
      <dgm:prSet phldrT="[Text]"/>
      <dgm:spPr/>
      <dgm:t>
        <a:bodyPr/>
        <a:lstStyle/>
        <a:p>
          <a:r>
            <a:rPr lang="pt-BR" dirty="0">
              <a:solidFill>
                <a:schemeClr val="bg2">
                  <a:lumMod val="10000"/>
                </a:schemeClr>
              </a:solidFill>
            </a:rPr>
            <a:t>III Workshop de Criação de Robôs (3ªRoboburgo)</a:t>
          </a:r>
        </a:p>
      </dgm:t>
    </dgm:pt>
    <dgm:pt modelId="{28FDB295-9290-431B-BC47-8C55E9969E42}" type="parTrans" cxnId="{6EF1EC8B-6BAA-461A-9356-419D21B61F80}">
      <dgm:prSet/>
      <dgm:spPr/>
      <dgm:t>
        <a:bodyPr/>
        <a:lstStyle/>
        <a:p>
          <a:endParaRPr lang="pt-BR"/>
        </a:p>
      </dgm:t>
    </dgm:pt>
    <dgm:pt modelId="{8F1D92C3-85F2-4ACA-8E5A-06A5644CF85D}" type="sibTrans" cxnId="{6EF1EC8B-6BAA-461A-9356-419D21B61F80}">
      <dgm:prSet/>
      <dgm:spPr/>
      <dgm:t>
        <a:bodyPr/>
        <a:lstStyle/>
        <a:p>
          <a:endParaRPr lang="pt-BR"/>
        </a:p>
      </dgm:t>
    </dgm:pt>
    <dgm:pt modelId="{8E120434-0151-4625-A279-6308FA2A9A34}">
      <dgm:prSet phldrT="[Text]"/>
      <dgm:spPr/>
      <dgm:t>
        <a:bodyPr/>
        <a:lstStyle/>
        <a:p>
          <a:r>
            <a:rPr lang="pt-BR" dirty="0">
              <a:solidFill>
                <a:schemeClr val="bg2">
                  <a:lumMod val="10000"/>
                </a:schemeClr>
              </a:solidFill>
            </a:rPr>
            <a:t>Iª Mostra de Iniciação Científica, Tecnológica e Cultural</a:t>
          </a:r>
        </a:p>
      </dgm:t>
    </dgm:pt>
    <dgm:pt modelId="{C190875B-458C-4A72-AD24-AAEE89267C3F}" type="parTrans" cxnId="{65A03F2F-D9AA-4CB3-9C5A-B450134ABED8}">
      <dgm:prSet/>
      <dgm:spPr/>
      <dgm:t>
        <a:bodyPr/>
        <a:lstStyle/>
        <a:p>
          <a:endParaRPr lang="pt-BR"/>
        </a:p>
      </dgm:t>
    </dgm:pt>
    <dgm:pt modelId="{7478FC88-1F7A-4374-9E16-83962F29A06E}" type="sibTrans" cxnId="{65A03F2F-D9AA-4CB3-9C5A-B450134ABED8}">
      <dgm:prSet/>
      <dgm:spPr/>
      <dgm:t>
        <a:bodyPr/>
        <a:lstStyle/>
        <a:p>
          <a:endParaRPr lang="pt-BR"/>
        </a:p>
      </dgm:t>
    </dgm:pt>
    <dgm:pt modelId="{9FF0DF28-62A1-474A-BC5F-ACEA283744D2}" type="pres">
      <dgm:prSet presAssocID="{B7C1C86D-09C1-4AAC-8042-1A266F4FD8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BCBB07-EC77-476C-9284-871B5390E958}" type="pres">
      <dgm:prSet presAssocID="{CF80F3A7-0A4A-4D38-ADEB-017E16F28AC9}" presName="hierRoot1" presStyleCnt="0">
        <dgm:presLayoutVars>
          <dgm:hierBranch val="init"/>
        </dgm:presLayoutVars>
      </dgm:prSet>
      <dgm:spPr/>
    </dgm:pt>
    <dgm:pt modelId="{829E1760-67FF-47C7-9FB8-37D4CE4D11D0}" type="pres">
      <dgm:prSet presAssocID="{CF80F3A7-0A4A-4D38-ADEB-017E16F28AC9}" presName="rootComposite1" presStyleCnt="0"/>
      <dgm:spPr/>
    </dgm:pt>
    <dgm:pt modelId="{4562FBA2-09B4-44DA-B6F7-61FE44DEB074}" type="pres">
      <dgm:prSet presAssocID="{CF80F3A7-0A4A-4D38-ADEB-017E16F28AC9}" presName="rootText1" presStyleLbl="node0" presStyleIdx="0" presStyleCnt="1" custScaleX="342046" custLinFactNeighborX="97118" custLinFactNeighborY="1185">
        <dgm:presLayoutVars>
          <dgm:chPref val="3"/>
        </dgm:presLayoutVars>
      </dgm:prSet>
      <dgm:spPr/>
    </dgm:pt>
    <dgm:pt modelId="{1DB726A6-3276-4D85-BE46-67098D2CB618}" type="pres">
      <dgm:prSet presAssocID="{CF80F3A7-0A4A-4D38-ADEB-017E16F28AC9}" presName="rootConnector1" presStyleLbl="node1" presStyleIdx="0" presStyleCnt="0"/>
      <dgm:spPr/>
    </dgm:pt>
    <dgm:pt modelId="{F2305D57-DD13-41A3-BDCE-87739B7FFD27}" type="pres">
      <dgm:prSet presAssocID="{CF80F3A7-0A4A-4D38-ADEB-017E16F28AC9}" presName="hierChild2" presStyleCnt="0"/>
      <dgm:spPr/>
    </dgm:pt>
    <dgm:pt modelId="{ABA98B14-A590-4517-BAA9-A1C564DD2635}" type="pres">
      <dgm:prSet presAssocID="{26A41243-D777-44EC-BC29-456EF7573264}" presName="Name37" presStyleLbl="parChTrans1D2" presStyleIdx="0" presStyleCnt="3"/>
      <dgm:spPr/>
    </dgm:pt>
    <dgm:pt modelId="{7081BF95-1DF6-4C7F-80BF-E56B42D92953}" type="pres">
      <dgm:prSet presAssocID="{A3758536-17D7-4B51-B6ED-55D8D00975B4}" presName="hierRoot2" presStyleCnt="0">
        <dgm:presLayoutVars>
          <dgm:hierBranch val="init"/>
        </dgm:presLayoutVars>
      </dgm:prSet>
      <dgm:spPr/>
    </dgm:pt>
    <dgm:pt modelId="{3E64DA28-6AE3-416E-86E1-A45AA3A5F782}" type="pres">
      <dgm:prSet presAssocID="{A3758536-17D7-4B51-B6ED-55D8D00975B4}" presName="rootComposite" presStyleCnt="0"/>
      <dgm:spPr/>
    </dgm:pt>
    <dgm:pt modelId="{B331B60F-06F4-4C7A-8C0B-077B92EB3E29}" type="pres">
      <dgm:prSet presAssocID="{A3758536-17D7-4B51-B6ED-55D8D00975B4}" presName="rootText" presStyleLbl="node2" presStyleIdx="0" presStyleCnt="3">
        <dgm:presLayoutVars>
          <dgm:chPref val="3"/>
        </dgm:presLayoutVars>
      </dgm:prSet>
      <dgm:spPr/>
    </dgm:pt>
    <dgm:pt modelId="{B3051A05-8986-4015-833A-1034C8CABE46}" type="pres">
      <dgm:prSet presAssocID="{A3758536-17D7-4B51-B6ED-55D8D00975B4}" presName="rootConnector" presStyleLbl="node2" presStyleIdx="0" presStyleCnt="3"/>
      <dgm:spPr/>
    </dgm:pt>
    <dgm:pt modelId="{ADC5D887-9403-4CB9-8874-16345F7D86C1}" type="pres">
      <dgm:prSet presAssocID="{A3758536-17D7-4B51-B6ED-55D8D00975B4}" presName="hierChild4" presStyleCnt="0"/>
      <dgm:spPr/>
    </dgm:pt>
    <dgm:pt modelId="{3A0662D8-8D2D-45E4-B575-D8A4BD617D0F}" type="pres">
      <dgm:prSet presAssocID="{A3758536-17D7-4B51-B6ED-55D8D00975B4}" presName="hierChild5" presStyleCnt="0"/>
      <dgm:spPr/>
    </dgm:pt>
    <dgm:pt modelId="{BB0D192C-A341-47BD-AE5F-D3B6C15CB318}" type="pres">
      <dgm:prSet presAssocID="{28FDB295-9290-431B-BC47-8C55E9969E42}" presName="Name37" presStyleLbl="parChTrans1D2" presStyleIdx="1" presStyleCnt="3"/>
      <dgm:spPr/>
    </dgm:pt>
    <dgm:pt modelId="{20641D25-7D2B-4268-B99B-0FCB5E885D92}" type="pres">
      <dgm:prSet presAssocID="{F09830E1-3F85-4DE5-9066-EF9346A65275}" presName="hierRoot2" presStyleCnt="0">
        <dgm:presLayoutVars>
          <dgm:hierBranch val="init"/>
        </dgm:presLayoutVars>
      </dgm:prSet>
      <dgm:spPr/>
    </dgm:pt>
    <dgm:pt modelId="{78ED4DB4-D99F-458F-8386-F5CF777024E6}" type="pres">
      <dgm:prSet presAssocID="{F09830E1-3F85-4DE5-9066-EF9346A65275}" presName="rootComposite" presStyleCnt="0"/>
      <dgm:spPr/>
    </dgm:pt>
    <dgm:pt modelId="{63B6DCB8-BFF1-40AB-84F8-3BE5C84AE28B}" type="pres">
      <dgm:prSet presAssocID="{F09830E1-3F85-4DE5-9066-EF9346A65275}" presName="rootText" presStyleLbl="node2" presStyleIdx="1" presStyleCnt="3">
        <dgm:presLayoutVars>
          <dgm:chPref val="3"/>
        </dgm:presLayoutVars>
      </dgm:prSet>
      <dgm:spPr/>
    </dgm:pt>
    <dgm:pt modelId="{0C96F6E5-18D9-480C-97A4-2CEE618469F9}" type="pres">
      <dgm:prSet presAssocID="{F09830E1-3F85-4DE5-9066-EF9346A65275}" presName="rootConnector" presStyleLbl="node2" presStyleIdx="1" presStyleCnt="3"/>
      <dgm:spPr/>
    </dgm:pt>
    <dgm:pt modelId="{EC6329A6-5864-4EEE-A3A0-01ED1BF16FE4}" type="pres">
      <dgm:prSet presAssocID="{F09830E1-3F85-4DE5-9066-EF9346A65275}" presName="hierChild4" presStyleCnt="0"/>
      <dgm:spPr/>
    </dgm:pt>
    <dgm:pt modelId="{DBF4C829-E586-4254-A674-EA3759614F63}" type="pres">
      <dgm:prSet presAssocID="{F09830E1-3F85-4DE5-9066-EF9346A65275}" presName="hierChild5" presStyleCnt="0"/>
      <dgm:spPr/>
    </dgm:pt>
    <dgm:pt modelId="{65493E14-9CD2-45B2-8588-5EA78C76E525}" type="pres">
      <dgm:prSet presAssocID="{C190875B-458C-4A72-AD24-AAEE89267C3F}" presName="Name37" presStyleLbl="parChTrans1D2" presStyleIdx="2" presStyleCnt="3"/>
      <dgm:spPr/>
    </dgm:pt>
    <dgm:pt modelId="{149FC62C-495F-4DCD-B467-6FA6256964FF}" type="pres">
      <dgm:prSet presAssocID="{8E120434-0151-4625-A279-6308FA2A9A34}" presName="hierRoot2" presStyleCnt="0">
        <dgm:presLayoutVars>
          <dgm:hierBranch val="init"/>
        </dgm:presLayoutVars>
      </dgm:prSet>
      <dgm:spPr/>
    </dgm:pt>
    <dgm:pt modelId="{F939ABAA-EFC5-458D-BB7B-B05454FFFD85}" type="pres">
      <dgm:prSet presAssocID="{8E120434-0151-4625-A279-6308FA2A9A34}" presName="rootComposite" presStyleCnt="0"/>
      <dgm:spPr/>
    </dgm:pt>
    <dgm:pt modelId="{35AA8B4A-7647-4298-B356-7AEC6BDFB86B}" type="pres">
      <dgm:prSet presAssocID="{8E120434-0151-4625-A279-6308FA2A9A34}" presName="rootText" presStyleLbl="node2" presStyleIdx="2" presStyleCnt="3">
        <dgm:presLayoutVars>
          <dgm:chPref val="3"/>
        </dgm:presLayoutVars>
      </dgm:prSet>
      <dgm:spPr/>
    </dgm:pt>
    <dgm:pt modelId="{4E8647AB-9AA9-45CD-9751-D7DEFF9DBE4F}" type="pres">
      <dgm:prSet presAssocID="{8E120434-0151-4625-A279-6308FA2A9A34}" presName="rootConnector" presStyleLbl="node2" presStyleIdx="2" presStyleCnt="3"/>
      <dgm:spPr/>
    </dgm:pt>
    <dgm:pt modelId="{2EB42B66-505A-459E-A8F5-1DBA7D233943}" type="pres">
      <dgm:prSet presAssocID="{8E120434-0151-4625-A279-6308FA2A9A34}" presName="hierChild4" presStyleCnt="0"/>
      <dgm:spPr/>
    </dgm:pt>
    <dgm:pt modelId="{23268F04-FF65-42D3-980B-CFF0FC84D520}" type="pres">
      <dgm:prSet presAssocID="{8E120434-0151-4625-A279-6308FA2A9A34}" presName="hierChild5" presStyleCnt="0"/>
      <dgm:spPr/>
    </dgm:pt>
    <dgm:pt modelId="{1AD49777-EA1B-4DC6-BC1C-D305937F4E0F}" type="pres">
      <dgm:prSet presAssocID="{CF80F3A7-0A4A-4D38-ADEB-017E16F28AC9}" presName="hierChild3" presStyleCnt="0"/>
      <dgm:spPr/>
    </dgm:pt>
  </dgm:ptLst>
  <dgm:cxnLst>
    <dgm:cxn modelId="{8CDBA805-9781-463D-A5F9-59AE3410B74D}" srcId="{B7C1C86D-09C1-4AAC-8042-1A266F4FD83E}" destId="{CF80F3A7-0A4A-4D38-ADEB-017E16F28AC9}" srcOrd="0" destOrd="0" parTransId="{F6E3F761-0066-46AE-BB18-279B5937D4DC}" sibTransId="{D7DE7EB9-21FB-4994-B44A-65155BE43318}"/>
    <dgm:cxn modelId="{CCC58A06-D0E7-4C3A-9ED6-D84A6447D0D3}" type="presOf" srcId="{8E120434-0151-4625-A279-6308FA2A9A34}" destId="{4E8647AB-9AA9-45CD-9751-D7DEFF9DBE4F}" srcOrd="1" destOrd="0" presId="urn:microsoft.com/office/officeart/2005/8/layout/orgChart1"/>
    <dgm:cxn modelId="{8728C00A-4352-4228-BB2D-3E327EB8E138}" type="presOf" srcId="{A3758536-17D7-4B51-B6ED-55D8D00975B4}" destId="{B3051A05-8986-4015-833A-1034C8CABE46}" srcOrd="1" destOrd="0" presId="urn:microsoft.com/office/officeart/2005/8/layout/orgChart1"/>
    <dgm:cxn modelId="{05323716-1A25-45A4-B4A8-A0DFCAD2DA2E}" type="presOf" srcId="{26A41243-D777-44EC-BC29-456EF7573264}" destId="{ABA98B14-A590-4517-BAA9-A1C564DD2635}" srcOrd="0" destOrd="0" presId="urn:microsoft.com/office/officeart/2005/8/layout/orgChart1"/>
    <dgm:cxn modelId="{CC00AB22-5DF7-4E54-9B51-898532D978A9}" type="presOf" srcId="{28FDB295-9290-431B-BC47-8C55E9969E42}" destId="{BB0D192C-A341-47BD-AE5F-D3B6C15CB318}" srcOrd="0" destOrd="0" presId="urn:microsoft.com/office/officeart/2005/8/layout/orgChart1"/>
    <dgm:cxn modelId="{65A03F2F-D9AA-4CB3-9C5A-B450134ABED8}" srcId="{CF80F3A7-0A4A-4D38-ADEB-017E16F28AC9}" destId="{8E120434-0151-4625-A279-6308FA2A9A34}" srcOrd="2" destOrd="0" parTransId="{C190875B-458C-4A72-AD24-AAEE89267C3F}" sibTransId="{7478FC88-1F7A-4374-9E16-83962F29A06E}"/>
    <dgm:cxn modelId="{70F92431-A51C-4861-9BC6-F42CC7A41083}" type="presOf" srcId="{CF80F3A7-0A4A-4D38-ADEB-017E16F28AC9}" destId="{1DB726A6-3276-4D85-BE46-67098D2CB618}" srcOrd="1" destOrd="0" presId="urn:microsoft.com/office/officeart/2005/8/layout/orgChart1"/>
    <dgm:cxn modelId="{16E47942-46E2-472E-9A7B-1E44EE677E65}" type="presOf" srcId="{F09830E1-3F85-4DE5-9066-EF9346A65275}" destId="{0C96F6E5-18D9-480C-97A4-2CEE618469F9}" srcOrd="1" destOrd="0" presId="urn:microsoft.com/office/officeart/2005/8/layout/orgChart1"/>
    <dgm:cxn modelId="{57BF1D74-F444-4618-A019-C2F7A34917DE}" type="presOf" srcId="{8E120434-0151-4625-A279-6308FA2A9A34}" destId="{35AA8B4A-7647-4298-B356-7AEC6BDFB86B}" srcOrd="0" destOrd="0" presId="urn:microsoft.com/office/officeart/2005/8/layout/orgChart1"/>
    <dgm:cxn modelId="{0B883C57-0FEB-464A-95C8-91E030A3E074}" type="presOf" srcId="{A3758536-17D7-4B51-B6ED-55D8D00975B4}" destId="{B331B60F-06F4-4C7A-8C0B-077B92EB3E29}" srcOrd="0" destOrd="0" presId="urn:microsoft.com/office/officeart/2005/8/layout/orgChart1"/>
    <dgm:cxn modelId="{1A9E9989-2B0C-4645-B7E3-1ADCACB8AB68}" type="presOf" srcId="{C190875B-458C-4A72-AD24-AAEE89267C3F}" destId="{65493E14-9CD2-45B2-8588-5EA78C76E525}" srcOrd="0" destOrd="0" presId="urn:microsoft.com/office/officeart/2005/8/layout/orgChart1"/>
    <dgm:cxn modelId="{6EF1EC8B-6BAA-461A-9356-419D21B61F80}" srcId="{CF80F3A7-0A4A-4D38-ADEB-017E16F28AC9}" destId="{F09830E1-3F85-4DE5-9066-EF9346A65275}" srcOrd="1" destOrd="0" parTransId="{28FDB295-9290-431B-BC47-8C55E9969E42}" sibTransId="{8F1D92C3-85F2-4ACA-8E5A-06A5644CF85D}"/>
    <dgm:cxn modelId="{6078249D-80F6-4491-84B0-2A9B2671E6FE}" type="presOf" srcId="{CF80F3A7-0A4A-4D38-ADEB-017E16F28AC9}" destId="{4562FBA2-09B4-44DA-B6F7-61FE44DEB074}" srcOrd="0" destOrd="0" presId="urn:microsoft.com/office/officeart/2005/8/layout/orgChart1"/>
    <dgm:cxn modelId="{D9271BF0-C160-4186-916B-3185EDDE942B}" type="presOf" srcId="{F09830E1-3F85-4DE5-9066-EF9346A65275}" destId="{63B6DCB8-BFF1-40AB-84F8-3BE5C84AE28B}" srcOrd="0" destOrd="0" presId="urn:microsoft.com/office/officeart/2005/8/layout/orgChart1"/>
    <dgm:cxn modelId="{0221A8F2-27A4-4CA1-AA58-43E3BF8DA81A}" srcId="{CF80F3A7-0A4A-4D38-ADEB-017E16F28AC9}" destId="{A3758536-17D7-4B51-B6ED-55D8D00975B4}" srcOrd="0" destOrd="0" parTransId="{26A41243-D777-44EC-BC29-456EF7573264}" sibTransId="{83B78533-8E74-4CB9-8125-5E7056447EC2}"/>
    <dgm:cxn modelId="{6EC4BFFA-D7C3-4DE7-8E73-F72BC978454C}" type="presOf" srcId="{B7C1C86D-09C1-4AAC-8042-1A266F4FD83E}" destId="{9FF0DF28-62A1-474A-BC5F-ACEA283744D2}" srcOrd="0" destOrd="0" presId="urn:microsoft.com/office/officeart/2005/8/layout/orgChart1"/>
    <dgm:cxn modelId="{A3D63C63-0EFF-41DF-B9AB-D5166C04E6AB}" type="presParOf" srcId="{9FF0DF28-62A1-474A-BC5F-ACEA283744D2}" destId="{A1BCBB07-EC77-476C-9284-871B5390E958}" srcOrd="0" destOrd="0" presId="urn:microsoft.com/office/officeart/2005/8/layout/orgChart1"/>
    <dgm:cxn modelId="{120B2632-A78E-4C2E-B94C-E260E0B9BA01}" type="presParOf" srcId="{A1BCBB07-EC77-476C-9284-871B5390E958}" destId="{829E1760-67FF-47C7-9FB8-37D4CE4D11D0}" srcOrd="0" destOrd="0" presId="urn:microsoft.com/office/officeart/2005/8/layout/orgChart1"/>
    <dgm:cxn modelId="{70CC7C26-7C8E-4784-ACC2-E13B42B3D05C}" type="presParOf" srcId="{829E1760-67FF-47C7-9FB8-37D4CE4D11D0}" destId="{4562FBA2-09B4-44DA-B6F7-61FE44DEB074}" srcOrd="0" destOrd="0" presId="urn:microsoft.com/office/officeart/2005/8/layout/orgChart1"/>
    <dgm:cxn modelId="{0538998F-EF13-45B6-8EEE-F7B32EFADEEC}" type="presParOf" srcId="{829E1760-67FF-47C7-9FB8-37D4CE4D11D0}" destId="{1DB726A6-3276-4D85-BE46-67098D2CB618}" srcOrd="1" destOrd="0" presId="urn:microsoft.com/office/officeart/2005/8/layout/orgChart1"/>
    <dgm:cxn modelId="{7206AE70-189E-438B-B224-0BE09BDF28F1}" type="presParOf" srcId="{A1BCBB07-EC77-476C-9284-871B5390E958}" destId="{F2305D57-DD13-41A3-BDCE-87739B7FFD27}" srcOrd="1" destOrd="0" presId="urn:microsoft.com/office/officeart/2005/8/layout/orgChart1"/>
    <dgm:cxn modelId="{637B6569-63BE-4CFE-84A2-0B6119F67F11}" type="presParOf" srcId="{F2305D57-DD13-41A3-BDCE-87739B7FFD27}" destId="{ABA98B14-A590-4517-BAA9-A1C564DD2635}" srcOrd="0" destOrd="0" presId="urn:microsoft.com/office/officeart/2005/8/layout/orgChart1"/>
    <dgm:cxn modelId="{13F68327-EA00-404E-8660-C6BDACA60408}" type="presParOf" srcId="{F2305D57-DD13-41A3-BDCE-87739B7FFD27}" destId="{7081BF95-1DF6-4C7F-80BF-E56B42D92953}" srcOrd="1" destOrd="0" presId="urn:microsoft.com/office/officeart/2005/8/layout/orgChart1"/>
    <dgm:cxn modelId="{44F31D9B-3A30-4950-A1B2-F297BC9916E2}" type="presParOf" srcId="{7081BF95-1DF6-4C7F-80BF-E56B42D92953}" destId="{3E64DA28-6AE3-416E-86E1-A45AA3A5F782}" srcOrd="0" destOrd="0" presId="urn:microsoft.com/office/officeart/2005/8/layout/orgChart1"/>
    <dgm:cxn modelId="{D5546CA0-DF2F-4BD6-8E0A-33A0148CDDD4}" type="presParOf" srcId="{3E64DA28-6AE3-416E-86E1-A45AA3A5F782}" destId="{B331B60F-06F4-4C7A-8C0B-077B92EB3E29}" srcOrd="0" destOrd="0" presId="urn:microsoft.com/office/officeart/2005/8/layout/orgChart1"/>
    <dgm:cxn modelId="{40F3A867-3354-44B9-937E-06D6970FF9DD}" type="presParOf" srcId="{3E64DA28-6AE3-416E-86E1-A45AA3A5F782}" destId="{B3051A05-8986-4015-833A-1034C8CABE46}" srcOrd="1" destOrd="0" presId="urn:microsoft.com/office/officeart/2005/8/layout/orgChart1"/>
    <dgm:cxn modelId="{1632A7BD-38E1-48E7-B14C-4A24F619B483}" type="presParOf" srcId="{7081BF95-1DF6-4C7F-80BF-E56B42D92953}" destId="{ADC5D887-9403-4CB9-8874-16345F7D86C1}" srcOrd="1" destOrd="0" presId="urn:microsoft.com/office/officeart/2005/8/layout/orgChart1"/>
    <dgm:cxn modelId="{65DBC4FD-0FAB-418A-B7E3-9876794C8361}" type="presParOf" srcId="{7081BF95-1DF6-4C7F-80BF-E56B42D92953}" destId="{3A0662D8-8D2D-45E4-B575-D8A4BD617D0F}" srcOrd="2" destOrd="0" presId="urn:microsoft.com/office/officeart/2005/8/layout/orgChart1"/>
    <dgm:cxn modelId="{B9E19650-E65C-47C9-A6E1-4BC7BA5B7145}" type="presParOf" srcId="{F2305D57-DD13-41A3-BDCE-87739B7FFD27}" destId="{BB0D192C-A341-47BD-AE5F-D3B6C15CB318}" srcOrd="2" destOrd="0" presId="urn:microsoft.com/office/officeart/2005/8/layout/orgChart1"/>
    <dgm:cxn modelId="{138F1F97-11B2-4FA7-8077-FA8F3FF2332D}" type="presParOf" srcId="{F2305D57-DD13-41A3-BDCE-87739B7FFD27}" destId="{20641D25-7D2B-4268-B99B-0FCB5E885D92}" srcOrd="3" destOrd="0" presId="urn:microsoft.com/office/officeart/2005/8/layout/orgChart1"/>
    <dgm:cxn modelId="{C91815C7-9318-4528-BB61-8D1A6D03CF07}" type="presParOf" srcId="{20641D25-7D2B-4268-B99B-0FCB5E885D92}" destId="{78ED4DB4-D99F-458F-8386-F5CF777024E6}" srcOrd="0" destOrd="0" presId="urn:microsoft.com/office/officeart/2005/8/layout/orgChart1"/>
    <dgm:cxn modelId="{582B740E-64D9-4071-9AA8-FBBDDD7581B6}" type="presParOf" srcId="{78ED4DB4-D99F-458F-8386-F5CF777024E6}" destId="{63B6DCB8-BFF1-40AB-84F8-3BE5C84AE28B}" srcOrd="0" destOrd="0" presId="urn:microsoft.com/office/officeart/2005/8/layout/orgChart1"/>
    <dgm:cxn modelId="{648BE7F2-2CB1-414C-8565-6DEFD795835E}" type="presParOf" srcId="{78ED4DB4-D99F-458F-8386-F5CF777024E6}" destId="{0C96F6E5-18D9-480C-97A4-2CEE618469F9}" srcOrd="1" destOrd="0" presId="urn:microsoft.com/office/officeart/2005/8/layout/orgChart1"/>
    <dgm:cxn modelId="{C1E88398-6A47-4543-8BA6-661E968AABD8}" type="presParOf" srcId="{20641D25-7D2B-4268-B99B-0FCB5E885D92}" destId="{EC6329A6-5864-4EEE-A3A0-01ED1BF16FE4}" srcOrd="1" destOrd="0" presId="urn:microsoft.com/office/officeart/2005/8/layout/orgChart1"/>
    <dgm:cxn modelId="{09B9D9F2-5A33-4E36-B5DB-E9AFCE7990DE}" type="presParOf" srcId="{20641D25-7D2B-4268-B99B-0FCB5E885D92}" destId="{DBF4C829-E586-4254-A674-EA3759614F63}" srcOrd="2" destOrd="0" presId="urn:microsoft.com/office/officeart/2005/8/layout/orgChart1"/>
    <dgm:cxn modelId="{C14DDDBF-07E8-4BEF-9D06-71315F65D9C1}" type="presParOf" srcId="{F2305D57-DD13-41A3-BDCE-87739B7FFD27}" destId="{65493E14-9CD2-45B2-8588-5EA78C76E525}" srcOrd="4" destOrd="0" presId="urn:microsoft.com/office/officeart/2005/8/layout/orgChart1"/>
    <dgm:cxn modelId="{140EDE74-42A9-415A-B6C1-D92A3A2AC86C}" type="presParOf" srcId="{F2305D57-DD13-41A3-BDCE-87739B7FFD27}" destId="{149FC62C-495F-4DCD-B467-6FA6256964FF}" srcOrd="5" destOrd="0" presId="urn:microsoft.com/office/officeart/2005/8/layout/orgChart1"/>
    <dgm:cxn modelId="{CD945F13-0085-4AC0-913A-B7CB409E14FA}" type="presParOf" srcId="{149FC62C-495F-4DCD-B467-6FA6256964FF}" destId="{F939ABAA-EFC5-458D-BB7B-B05454FFFD85}" srcOrd="0" destOrd="0" presId="urn:microsoft.com/office/officeart/2005/8/layout/orgChart1"/>
    <dgm:cxn modelId="{F1037C66-F4FE-4CC2-BF37-15530AD42338}" type="presParOf" srcId="{F939ABAA-EFC5-458D-BB7B-B05454FFFD85}" destId="{35AA8B4A-7647-4298-B356-7AEC6BDFB86B}" srcOrd="0" destOrd="0" presId="urn:microsoft.com/office/officeart/2005/8/layout/orgChart1"/>
    <dgm:cxn modelId="{79BAE579-72EE-46EC-985A-4FFEF7EDD0D0}" type="presParOf" srcId="{F939ABAA-EFC5-458D-BB7B-B05454FFFD85}" destId="{4E8647AB-9AA9-45CD-9751-D7DEFF9DBE4F}" srcOrd="1" destOrd="0" presId="urn:microsoft.com/office/officeart/2005/8/layout/orgChart1"/>
    <dgm:cxn modelId="{5BE7B95E-2A3F-4A69-B289-505033142A04}" type="presParOf" srcId="{149FC62C-495F-4DCD-B467-6FA6256964FF}" destId="{2EB42B66-505A-459E-A8F5-1DBA7D233943}" srcOrd="1" destOrd="0" presId="urn:microsoft.com/office/officeart/2005/8/layout/orgChart1"/>
    <dgm:cxn modelId="{FC689861-9063-4D35-891C-56CFBF997101}" type="presParOf" srcId="{149FC62C-495F-4DCD-B467-6FA6256964FF}" destId="{23268F04-FF65-42D3-980B-CFF0FC84D520}" srcOrd="2" destOrd="0" presId="urn:microsoft.com/office/officeart/2005/8/layout/orgChart1"/>
    <dgm:cxn modelId="{BA293E0E-FE2C-47F1-B409-863688CE7B34}" type="presParOf" srcId="{A1BCBB07-EC77-476C-9284-871B5390E958}" destId="{1AD49777-EA1B-4DC6-BC1C-D305937F4E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93E14-9CD2-45B2-8588-5EA78C76E525}">
      <dsp:nvSpPr>
        <dsp:cNvPr id="0" name=""/>
        <dsp:cNvSpPr/>
      </dsp:nvSpPr>
      <dsp:spPr>
        <a:xfrm>
          <a:off x="5085301" y="2449603"/>
          <a:ext cx="3585083" cy="60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81"/>
              </a:lnTo>
              <a:lnTo>
                <a:pt x="3585083" y="293981"/>
              </a:lnTo>
              <a:lnTo>
                <a:pt x="3585083" y="6055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D192C-A341-47BD-AE5F-D3B6C15CB318}">
      <dsp:nvSpPr>
        <dsp:cNvPr id="0" name=""/>
        <dsp:cNvSpPr/>
      </dsp:nvSpPr>
      <dsp:spPr>
        <a:xfrm>
          <a:off x="5034280" y="2449603"/>
          <a:ext cx="91440" cy="605543"/>
        </a:xfrm>
        <a:custGeom>
          <a:avLst/>
          <a:gdLst/>
          <a:ahLst/>
          <a:cxnLst/>
          <a:rect l="0" t="0" r="0" b="0"/>
          <a:pathLst>
            <a:path>
              <a:moveTo>
                <a:pt x="51021" y="0"/>
              </a:moveTo>
              <a:lnTo>
                <a:pt x="51021" y="293981"/>
              </a:lnTo>
              <a:lnTo>
                <a:pt x="45720" y="293981"/>
              </a:lnTo>
              <a:lnTo>
                <a:pt x="45720" y="6055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98B14-A590-4517-BAA9-A1C564DD2635}">
      <dsp:nvSpPr>
        <dsp:cNvPr id="0" name=""/>
        <dsp:cNvSpPr/>
      </dsp:nvSpPr>
      <dsp:spPr>
        <a:xfrm>
          <a:off x="1489614" y="2449603"/>
          <a:ext cx="3595687" cy="605543"/>
        </a:xfrm>
        <a:custGeom>
          <a:avLst/>
          <a:gdLst/>
          <a:ahLst/>
          <a:cxnLst/>
          <a:rect l="0" t="0" r="0" b="0"/>
          <a:pathLst>
            <a:path>
              <a:moveTo>
                <a:pt x="3595687" y="0"/>
              </a:moveTo>
              <a:lnTo>
                <a:pt x="3595687" y="293981"/>
              </a:lnTo>
              <a:lnTo>
                <a:pt x="0" y="293981"/>
              </a:lnTo>
              <a:lnTo>
                <a:pt x="0" y="6055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2FBA2-09B4-44DA-B6F7-61FE44DEB074}">
      <dsp:nvSpPr>
        <dsp:cNvPr id="0" name=""/>
        <dsp:cNvSpPr/>
      </dsp:nvSpPr>
      <dsp:spPr>
        <a:xfrm>
          <a:off x="10603" y="965973"/>
          <a:ext cx="10149396" cy="1483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Semana Científica e Cultura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do Câmpus Novo Hamburgo do IFSul</a:t>
          </a:r>
        </a:p>
      </dsp:txBody>
      <dsp:txXfrm>
        <a:off x="10603" y="965973"/>
        <a:ext cx="10149396" cy="1483630"/>
      </dsp:txXfrm>
    </dsp:sp>
    <dsp:sp modelId="{B331B60F-06F4-4C7A-8C0B-077B92EB3E29}">
      <dsp:nvSpPr>
        <dsp:cNvPr id="0" name=""/>
        <dsp:cNvSpPr/>
      </dsp:nvSpPr>
      <dsp:spPr>
        <a:xfrm>
          <a:off x="5984" y="3055147"/>
          <a:ext cx="2967260" cy="1483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bg2">
                  <a:lumMod val="10000"/>
                </a:schemeClr>
              </a:solidFill>
            </a:rPr>
            <a:t>IV Semana Acadêmica da Mecatrônica</a:t>
          </a:r>
        </a:p>
      </dsp:txBody>
      <dsp:txXfrm>
        <a:off x="5984" y="3055147"/>
        <a:ext cx="2967260" cy="1483630"/>
      </dsp:txXfrm>
    </dsp:sp>
    <dsp:sp modelId="{63B6DCB8-BFF1-40AB-84F8-3BE5C84AE28B}">
      <dsp:nvSpPr>
        <dsp:cNvPr id="0" name=""/>
        <dsp:cNvSpPr/>
      </dsp:nvSpPr>
      <dsp:spPr>
        <a:xfrm>
          <a:off x="3596369" y="3055147"/>
          <a:ext cx="2967260" cy="1483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bg2">
                  <a:lumMod val="10000"/>
                </a:schemeClr>
              </a:solidFill>
            </a:rPr>
            <a:t>III Workshop de Criação de Robôs (3ªRoboburgo)</a:t>
          </a:r>
        </a:p>
      </dsp:txBody>
      <dsp:txXfrm>
        <a:off x="3596369" y="3055147"/>
        <a:ext cx="2967260" cy="1483630"/>
      </dsp:txXfrm>
    </dsp:sp>
    <dsp:sp modelId="{35AA8B4A-7647-4298-B356-7AEC6BDFB86B}">
      <dsp:nvSpPr>
        <dsp:cNvPr id="0" name=""/>
        <dsp:cNvSpPr/>
      </dsp:nvSpPr>
      <dsp:spPr>
        <a:xfrm>
          <a:off x="7186755" y="3055147"/>
          <a:ext cx="2967260" cy="1483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bg2">
                  <a:lumMod val="10000"/>
                </a:schemeClr>
              </a:solidFill>
            </a:rPr>
            <a:t>Iª Mostra de Iniciação Científica, Tecnológica e Cultural</a:t>
          </a:r>
        </a:p>
      </dsp:txBody>
      <dsp:txXfrm>
        <a:off x="7186755" y="3055147"/>
        <a:ext cx="2967260" cy="1483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E4C5-4D62-4895-BF2A-F6285B0BECB7}" type="datetimeFigureOut">
              <a:rPr lang="pt-BR" smtClean="0"/>
              <a:t>22/05/2019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18294-28A5-4B44-A596-9AB8182149B0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9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38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79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2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938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741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118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826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404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493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56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5337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530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34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994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06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92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51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8294-28A5-4B44-A596-9AB8182149B0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972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35E-26F5-4784-ACB4-EA1F9C5DA0AC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3392-3819-4C58-BA88-F7A08AF25EAD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6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CFA8-280D-4F36-80CF-EC94F2807989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0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5BD-F109-4537-A94C-B132C374CDD8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3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B886-FD19-477B-B6A1-FFD069ED5CD8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8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F694-882F-43AB-82E6-E1C687BE3C15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CF77-050D-43CC-861F-8A25F16E0547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7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A5E4-80B5-4000-A8B8-F95AA5BE7AA1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6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3AA2-3988-4A16-B59A-13EED14A0A00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A241-C0F1-4275-98A8-B1B37BCA6ED1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7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700-0837-4394-8E91-0E4E961AB72E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6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2173-6489-4A57-ABD7-F8EB3CE86049}" type="datetime1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/>
              <a:t>Instituto Federal Sul-rio-grandense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fsulnh/photos/pcb.2252718518282012/2252684941618703/?type=3&amp;__tn__=HH-R&amp;eid=ARDhDrmpvj6O2o7kSOaxK28hTHENC78vHXbIjNTKuFdFrqGDmHZh0eLL1gbSptyb3rWy-RqKswjapVAc&amp;__xts__%5B0%5D=68.ARBqWry_rBGWlmdj_rrY0P_bIy2vL0VEsEDjg-cEixF0QjcfnOaKBA9ViKoT93gJM_x1DtVHkOdgLnE0oY70TPSPTzw5x6s_kfEkNZqV1oRsn5HJHUq_Dx-dJcv5H6CpxfewnleRWktYPkaZHgSLiRNiGt_c3i2S8rMyVDj3AObv6o0amMS_rwvwZG7rCrMJ8Kmk3ttefM2imm9fDlG0I9zch2ZbtnR02kp9_Cek3YOR-wmrQkzL0b1h_JQ7Esd3bePZi7hssT-Dg9TDER6Mm2sUvFjBQl99FzKHlWyYP99LW421XWB3ST8gazgwbeH_4SnT4yN1Qdfyixy6f0vHy-rJt0u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24" y="1"/>
            <a:ext cx="1084332" cy="250806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264229" y="3497963"/>
            <a:ext cx="75135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400" b="1" dirty="0">
                <a:solidFill>
                  <a:srgbClr val="8DC641"/>
                </a:solidFill>
                <a:latin typeface="Trebuchet MS" panose="020B0603020202020204" pitchFamily="34" charset="0"/>
              </a:rPr>
              <a:t>III SEMANA ACADÊMICA DO CURSO TÉCNICO EM MECATRÔNICA (2018)</a:t>
            </a:r>
          </a:p>
          <a:p>
            <a:pPr algn="ctr"/>
            <a:endParaRPr lang="pt-BR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573950"/>
            <a:ext cx="636651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115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161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Semana Acadêmica do Curso Técnico em Mecatrônica ( Dia 10 de outubro) </a:t>
            </a:r>
            <a:br>
              <a:rPr lang="pt-BR" dirty="0">
                <a:solidFill>
                  <a:srgbClr val="1C1E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1728504"/>
            <a:ext cx="12192000" cy="45371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No turno da manhã aconteceu a Palestra" Inovação e Indústria 4.0" por João Peixoto da UERGS de Porto Alegre.</a:t>
            </a:r>
          </a:p>
          <a:p>
            <a:pPr algn="just"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À tarde uma Mesa Redonda sobre o mesmo tema contou com a presença além de João Peixoto, de Guilherme Velasco da empresa Expert Racing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À noite iniciou com as apresentações de Danças Urbanas pelos dançarinos Bárbara Vasconcelos, Deivid Correa e Felipe Luís da Silveira (estudante do Curso Técnico em Mecatrônica Integrado ).</a:t>
            </a:r>
          </a:p>
          <a:p>
            <a:pPr algn="just"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Seguiu-se a apresentação do Grupo de Danças Afro-Brasileiras da Escola Municipal de Arte - Carlos Alberto de Oliveira que contou com a participação da estudante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Nayane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de Castro Dias também do Curso Técnico em Mecatrônica Integrado.</a:t>
            </a:r>
          </a:p>
          <a:p>
            <a:pPr algn="just"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atividades do terceiro dia encerraram-se com uma mesa redonda sobre a temática Tecnologia e Sociedade em que participaram os convidados Gregório Grisa do IFRS; Luciana La Ponte do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IFSul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Sapucaia do Sul.</a:t>
            </a:r>
          </a:p>
          <a:p>
            <a:pPr marL="0" indent="0" algn="just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6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115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161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Semana Acadêmica do Curso Técnico em Mecatrônica ( Dia 11 de outubro) </a:t>
            </a:r>
            <a:br>
              <a:rPr lang="pt-BR" dirty="0">
                <a:solidFill>
                  <a:srgbClr val="1C1E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4705" y="2115495"/>
            <a:ext cx="12192000" cy="38740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Mesa redonda sobre o tema o Perfil do Profissional com Iran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Pilon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da empresa GE Health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Enio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Schulz da empresa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Altus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Oficina de capoeira com Davi Ernani de Souza" Mestre Pomba Negra"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Oficina de Xadrez com a Professora Fernanda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Goldani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Oficina de Literatura com Jeferson Tenório.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Depoimento do egresso do Curso Técnico em Mecatrônica Cristiano Lessa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Oficina de Inclusão com a representante do NAPNE Vanessa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Dagostin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Pires 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Marcelio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Adriano Diogo do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IFSul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Câmpus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Sapucaia do Sul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Palestra de Automação e IOT com Marcos Schneider da empresa Destro Roberto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1DCF884-6A7B-416A-8FAD-053EE71BA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281050"/>
              </p:ext>
            </p:extLst>
          </p:nvPr>
        </p:nvGraphicFramePr>
        <p:xfrm>
          <a:off x="1191488" y="802793"/>
          <a:ext cx="10160000" cy="548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585667-DD50-4377-B364-69AC32AF9F19}"/>
              </a:ext>
            </a:extLst>
          </p:cNvPr>
          <p:cNvSpPr/>
          <p:nvPr/>
        </p:nvSpPr>
        <p:spPr>
          <a:xfrm>
            <a:off x="845127" y="235527"/>
            <a:ext cx="10806546" cy="113607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Avanço da Semana Acadêmica da Mecatrônica para 2019</a:t>
            </a:r>
            <a:r>
              <a:rPr lang="pt-BR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3E2A36-34A6-42F8-9696-F9C43FCA940C}"/>
              </a:ext>
            </a:extLst>
          </p:cNvPr>
          <p:cNvSpPr/>
          <p:nvPr/>
        </p:nvSpPr>
        <p:spPr>
          <a:xfrm>
            <a:off x="2715492" y="5583382"/>
            <a:ext cx="7176654" cy="7065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3">
                    <a:lumMod val="50000"/>
                  </a:schemeClr>
                </a:solidFill>
              </a:rPr>
              <a:t>11 a 14 de Novembro de 2019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Resultado de imagem para cnpq">
            <a:extLst>
              <a:ext uri="{FF2B5EF4-FFF2-40B4-BE49-F238E27FC236}">
                <a16:creationId xmlns:a16="http://schemas.microsoft.com/office/drawing/2014/main" id="{58B102F3-4946-4907-9FDB-EB3D937D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" y="5909164"/>
            <a:ext cx="1905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3" y="218363"/>
            <a:ext cx="10713494" cy="71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009650"/>
            <a:ext cx="914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62012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7513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resgate histórico: </a:t>
            </a:r>
            <a:endParaRPr lang="pt-BR" dirty="0">
              <a:solidFill>
                <a:srgbClr val="8DC641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" y="2096345"/>
            <a:ext cx="1219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 SEMANA ACADÊMICA DO CURSO DE MECATRÔNICA  E 1º COLÓQUIO MECATRÔNICO (2016)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" y="4010903"/>
            <a:ext cx="1208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619" y="3355328"/>
            <a:ext cx="2925639" cy="20870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245" y="3355328"/>
            <a:ext cx="2170185" cy="22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77672"/>
            <a:ext cx="9144000" cy="58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82136"/>
            <a:ext cx="9144000" cy="59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8724A-3A86-43A6-ADF4-6A8B9A2DD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507" y="0"/>
            <a:ext cx="48229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B61D1C-7628-44FC-9B04-E17C941ED851}"/>
              </a:ext>
            </a:extLst>
          </p:cNvPr>
          <p:cNvSpPr/>
          <p:nvPr/>
        </p:nvSpPr>
        <p:spPr>
          <a:xfrm>
            <a:off x="8786" y="6472444"/>
            <a:ext cx="5793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INSCRIÇÃO -&gt; https://forms.gle/PdpP1NqFosn8bwANA</a:t>
            </a:r>
          </a:p>
        </p:txBody>
      </p:sp>
    </p:spTree>
    <p:extLst>
      <p:ext uri="{BB962C8B-B14F-4D97-AF65-F5344CB8AC3E}">
        <p14:creationId xmlns:p14="http://schemas.microsoft.com/office/powerpoint/2010/main" val="16774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1429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médio integrado à educação profissional e tecnológica – integrar é...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r>
              <a:rPr lang="pt-BR" dirty="0">
                <a:solidFill>
                  <a:srgbClr val="8DC641"/>
                </a:solidFill>
              </a:rPr>
              <a:t>Instituto Federal Sul-rio-grandense | câmpus Novo Hamburgo</a:t>
            </a:r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" y="2096345"/>
            <a:ext cx="12192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 tornar íntegro, tornar inteiro, o quê? A palavra toma o sentido moral em alguns usos correntes. Mas não é disto que se trata aqui. Remetemos o termo ao seu sentido de completude, de compreensão das partes no seu todo ou da unidade no diverso, de tratar a educação como uma totalidade social, isto é, nas múltiplas mediações históricas que concretizam os processos educativos [...]. Significa que buscamos enfocar o trabalho como princípio educativo, no sentido de superar a dicotomia trabalho manual/trabalho intelectual, de incorporar a dimensão intelectual ao trabalho produtivo, de formar trabalhadores capazes de atuar como dirigentes e cidadãos (CIAVATTA, 2005, p. 84).</a:t>
            </a:r>
          </a:p>
        </p:txBody>
      </p:sp>
    </p:spTree>
    <p:extLst>
      <p:ext uri="{BB962C8B-B14F-4D97-AF65-F5344CB8AC3E}">
        <p14:creationId xmlns:p14="http://schemas.microsoft.com/office/powerpoint/2010/main" val="16006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933" y="396372"/>
            <a:ext cx="11429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do egresso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137707"/>
            <a:ext cx="12192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exercício profissional deve ter por base os princípios éticos e de valorização humana, com preocupação em relação à sustentabilidade e compromisso com as questões ambientais. Na atuação desse profissional, destacam-se as seguintes atividades: projeto, instalação, operação e manutenção de equipamentos automatizados e robotizados; realização de programação, parametrização, medições e testes de equipamentos automatizados; integração de equipamentos mecânicos e eletrônicos; automação da manufatura; programação e operação de máquinas CNC (Comando Numérico Computadorizado)” (</a:t>
            </a: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http://intranet.ifsul.edu.br/catalogo/curso/244)</a:t>
            </a:r>
          </a:p>
        </p:txBody>
      </p:sp>
    </p:spTree>
    <p:extLst>
      <p:ext uri="{BB962C8B-B14F-4D97-AF65-F5344CB8AC3E}">
        <p14:creationId xmlns:p14="http://schemas.microsoft.com/office/powerpoint/2010/main" val="25777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"/>
            <a:ext cx="12192000" cy="2116182"/>
          </a:xfrm>
          <a:prstGeom prst="rect">
            <a:avLst/>
          </a:prstGeom>
          <a:solidFill>
            <a:srgbClr val="347C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347C3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0905" y="158903"/>
            <a:ext cx="11429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EDITAL 14/2018 - </a:t>
            </a: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PRÓ-REITORIA DE ENSINO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Tecnologia e Sociedade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</a:p>
          <a:p>
            <a:pPr algn="just"/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endParaRPr lang="en-US" dirty="0">
              <a:solidFill>
                <a:srgbClr val="8DC64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93376" y="1325748"/>
            <a:ext cx="12192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2581866"/>
            <a:ext cx="12193057" cy="37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4516">
            <a:off x="-111485" y="-110657"/>
            <a:ext cx="2787461" cy="375884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39933" y="396372"/>
            <a:ext cx="11429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alt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17768" y="6346734"/>
            <a:ext cx="4356464" cy="365125"/>
          </a:xfrm>
        </p:spPr>
        <p:txBody>
          <a:bodyPr/>
          <a:lstStyle/>
          <a:p>
            <a:endParaRPr lang="en-US" dirty="0">
              <a:solidFill>
                <a:srgbClr val="8DC64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9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115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161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Semana Acadêmica do Curso Técnico em Mecatrônica ( Dia 8 de outubro) </a:t>
            </a:r>
            <a:br>
              <a:rPr lang="pt-BR" dirty="0">
                <a:solidFill>
                  <a:srgbClr val="1C1E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1032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As turmas do Ensino Médio Integrado -Técnico em Mecatrônica realizaram Visita Técnica à Empresa Perto/Grupo </a:t>
            </a:r>
            <a:r>
              <a:rPr lang="pt-BR" dirty="0" err="1"/>
              <a:t>Digicon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Abertura Oficial da Semana Acadêmica - Palestra de abertura com Cenira Cristina Verona - Tintas Killing e Atividade Cultural.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encerramento da noite foi com a apresentação do Grupo de dança contemporânea da Escola Municipal de Artes Carlos Alberto de Oliveira - professora Carla Macedo.</a:t>
            </a:r>
          </a:p>
          <a:p>
            <a:br>
              <a:rPr lang="pt-BR" dirty="0">
                <a:hlinkClick r:id="rId3"/>
              </a:rPr>
            </a:b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793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115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161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Semana Acadêmica do Curso Técnico em Mecatrônica ( Dia 9 de outubro) </a:t>
            </a:r>
            <a:br>
              <a:rPr lang="pt-BR" dirty="0">
                <a:solidFill>
                  <a:srgbClr val="1C1E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1032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segundo dia da nossa III Semana acadêmica: "Tecnologia e Sociedade“ O que Impressionou foi a diversidade das atividades desenvolvidas:</a:t>
            </a: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OFICINAS:💃Dança do Ventre - Ministrante: Marina </a:t>
            </a:r>
            <a:r>
              <a:rPr lang="pt-BR" sz="4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Peretto</a:t>
            </a:r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Soldagem de Placas Eletrônicas com Alta Confiabilidade- Ministrante: Moisés Beck</a:t>
            </a: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Lógica-Ministrante: Bruna Flesch</a:t>
            </a: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90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2115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161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Semana Acadêmica do Curso Técnico em Mecatrônica ( Dia 9 de outubro) </a:t>
            </a:r>
            <a:br>
              <a:rPr lang="pt-BR" dirty="0">
                <a:solidFill>
                  <a:srgbClr val="1C1E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Instituto Federal Sul-rio-grandense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2184305"/>
            <a:ext cx="12192000" cy="453717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Simulação de Circuitos em Ferramenta de CAD-Ministrante: </a:t>
            </a:r>
            <a:r>
              <a:rPr lang="pt-BR" sz="4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Josías</a:t>
            </a:r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Martins</a:t>
            </a: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Confecção de Bolsas com Materiais Alternativos-Ministrante: Bruna Flesch (</a:t>
            </a:r>
            <a:r>
              <a:rPr lang="pt-BR" sz="4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Gidi</a:t>
            </a:r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Eva)</a:t>
            </a: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Chás -Ministrante: Bruna Flesch (</a:t>
            </a:r>
            <a:r>
              <a:rPr lang="pt-BR" sz="4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Gidi</a:t>
            </a:r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Eva)</a:t>
            </a: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Molecular dos Números -Ministrante: </a:t>
            </a:r>
            <a:r>
              <a:rPr lang="pt-BR" sz="4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Juneor</a:t>
            </a:r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Brehm</a:t>
            </a:r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das oficinas tivemos a palestra sobre o tema: Como manter-se saudável mentalmente com a velocidade das exigências contemporâneas - Ministrante Jean Carlos Souza</a:t>
            </a:r>
          </a:p>
          <a:p>
            <a:pPr algn="just"/>
            <a:endParaRPr lang="pt-BR" sz="4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Aconteceu também o Torneio de Xadrez, Coordenado pela professora Fernanda </a:t>
            </a:r>
            <a:r>
              <a:rPr lang="pt-BR" sz="4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Goldani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67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2">
      <a:dk1>
        <a:srgbClr val="454F59"/>
      </a:dk1>
      <a:lt1>
        <a:sysClr val="window" lastClr="FFFFFF"/>
      </a:lt1>
      <a:dk2>
        <a:srgbClr val="6A7887"/>
      </a:dk2>
      <a:lt2>
        <a:srgbClr val="E7E6E6"/>
      </a:lt2>
      <a:accent1>
        <a:srgbClr val="1D9A78"/>
      </a:accent1>
      <a:accent2>
        <a:srgbClr val="7BC68E"/>
      </a:accent2>
      <a:accent3>
        <a:srgbClr val="3F3F3F"/>
      </a:accent3>
      <a:accent4>
        <a:srgbClr val="3F3F3F"/>
      </a:accent4>
      <a:accent5>
        <a:srgbClr val="595959"/>
      </a:accent5>
      <a:accent6>
        <a:srgbClr val="595959"/>
      </a:accent6>
      <a:hlink>
        <a:srgbClr val="595959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3337</TotalTime>
  <Words>1014</Words>
  <Application>Microsoft Office PowerPoint</Application>
  <PresentationFormat>Widescreen</PresentationFormat>
  <Paragraphs>131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 Semana Acadêmica do Curso Técnico em Mecatrônica ( Dia 8 de outubro)   </vt:lpstr>
      <vt:lpstr>III Semana Acadêmica do Curso Técnico em Mecatrônica ( Dia 9 de outubro)   </vt:lpstr>
      <vt:lpstr>III Semana Acadêmica do Curso Técnico em Mecatrônica ( Dia 9 de outubro)   </vt:lpstr>
      <vt:lpstr>III Semana Acadêmica do Curso Técnico em Mecatrônica ( Dia 10 de outubro)   </vt:lpstr>
      <vt:lpstr>III Semana Acadêmica do Curso Técnico em Mecatrônica ( Dia 11 de outubro)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 e Diversidade na Rede Federal de EPT</dc:title>
  <dc:creator>Lisiane Correa Gomes Silveira</dc:creator>
  <cp:lastModifiedBy>Richard Martins</cp:lastModifiedBy>
  <cp:revision>156</cp:revision>
  <dcterms:created xsi:type="dcterms:W3CDTF">2015-05-22T17:18:56Z</dcterms:created>
  <dcterms:modified xsi:type="dcterms:W3CDTF">2019-05-22T18:06:16Z</dcterms:modified>
</cp:coreProperties>
</file>