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21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BEE7-68EA-403F-831B-A74E5DB44E88}" type="datetimeFigureOut">
              <a:rPr lang="pt-BR" smtClean="0"/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09044-6C24-489B-BD97-972E633B6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3376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BEE7-68EA-403F-831B-A74E5DB44E88}" type="datetimeFigureOut">
              <a:rPr lang="pt-BR" smtClean="0"/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09044-6C24-489B-BD97-972E633B6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329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BEE7-68EA-403F-831B-A74E5DB44E88}" type="datetimeFigureOut">
              <a:rPr lang="pt-BR" smtClean="0"/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09044-6C24-489B-BD97-972E633B6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0573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BEE7-68EA-403F-831B-A74E5DB44E88}" type="datetimeFigureOut">
              <a:rPr lang="pt-BR" smtClean="0"/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09044-6C24-489B-BD97-972E633B6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3330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BEE7-68EA-403F-831B-A74E5DB44E88}" type="datetimeFigureOut">
              <a:rPr lang="pt-BR" smtClean="0"/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09044-6C24-489B-BD97-972E633B6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3493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BEE7-68EA-403F-831B-A74E5DB44E88}" type="datetimeFigureOut">
              <a:rPr lang="pt-BR" smtClean="0"/>
              <a:t>31/08/2018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09044-6C24-489B-BD97-972E633B6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8990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BEE7-68EA-403F-831B-A74E5DB44E88}" type="datetimeFigureOut">
              <a:rPr lang="pt-BR" smtClean="0"/>
              <a:t>31/08/2018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09044-6C24-489B-BD97-972E633B6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7289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BEE7-68EA-403F-831B-A74E5DB44E88}" type="datetimeFigureOut">
              <a:rPr lang="pt-BR" smtClean="0"/>
              <a:t>31/08/2018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09044-6C24-489B-BD97-972E633B6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029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BEE7-68EA-403F-831B-A74E5DB44E88}" type="datetimeFigureOut">
              <a:rPr lang="pt-BR" smtClean="0"/>
              <a:t>31/08/2018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09044-6C24-489B-BD97-972E633B6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1990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BEE7-68EA-403F-831B-A74E5DB44E88}" type="datetimeFigureOut">
              <a:rPr lang="pt-BR" smtClean="0"/>
              <a:t>31/08/2018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09044-6C24-489B-BD97-972E633B6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1683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BEE7-68EA-403F-831B-A74E5DB44E88}" type="datetimeFigureOut">
              <a:rPr lang="pt-BR" smtClean="0"/>
              <a:t>31/08/2018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09044-6C24-489B-BD97-972E633B6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925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8BEE7-68EA-403F-831B-A74E5DB44E88}" type="datetimeFigureOut">
              <a:rPr lang="pt-BR" smtClean="0"/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09044-6C24-489B-BD97-972E633B6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509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Projeto Pedagógico Institucional </a:t>
            </a:r>
            <a:endParaRPr lang="pt-BR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Estrutura</a:t>
            </a:r>
            <a:endParaRPr lang="pt-BR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981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5400" b="1" dirty="0" smtClean="0">
                <a:solidFill>
                  <a:srgbClr val="A8213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que diz o INEP</a:t>
            </a:r>
            <a:endParaRPr lang="pt-BR" sz="5400" b="1" dirty="0">
              <a:solidFill>
                <a:srgbClr val="A8213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504156"/>
            <a:ext cx="10515600" cy="535384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pt-BR" sz="3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PROJETO </a:t>
            </a:r>
            <a:r>
              <a:rPr lang="pt-BR" sz="3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PEDAGÓGICO INSTITUCIONAL – </a:t>
            </a:r>
            <a:r>
              <a:rPr lang="pt-BR" sz="3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</a:t>
            </a:r>
          </a:p>
          <a:p>
            <a:pPr marL="0" indent="0" algn="ctr">
              <a:buNone/>
            </a:pPr>
            <a:r>
              <a:rPr lang="pt-BR" sz="3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(eixos essenciais)</a:t>
            </a:r>
            <a:endParaRPr lang="pt-BR" sz="3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/>
              <a:t>Inserção regional;</a:t>
            </a:r>
          </a:p>
          <a:p>
            <a:r>
              <a:rPr lang="pt-BR" dirty="0"/>
              <a:t>Princípios filosóficos e técnico-metodológicos gerais que norteiam as práticas acadêmicas da instituição;</a:t>
            </a:r>
          </a:p>
          <a:p>
            <a:r>
              <a:rPr lang="pt-BR" dirty="0"/>
              <a:t>Organização didático-pedagógica da instituição:</a:t>
            </a:r>
          </a:p>
          <a:p>
            <a:pPr lvl="1"/>
            <a:r>
              <a:rPr lang="pt-BR" dirty="0"/>
              <a:t>Plano para atendimento às diretrizes pedagógicos, estabelecendo os critérios gerais para definição de:</a:t>
            </a:r>
          </a:p>
          <a:p>
            <a:pPr lvl="2"/>
            <a:r>
              <a:rPr lang="pt-BR" dirty="0"/>
              <a:t>1) Inovações consideradas significativas, especialmente quanto à flexibilidade dos componentes curriculares;</a:t>
            </a:r>
          </a:p>
          <a:p>
            <a:pPr lvl="2"/>
            <a:r>
              <a:rPr lang="pt-BR" dirty="0"/>
              <a:t>2) Oportunidades diferenciadas de integralização curricular;</a:t>
            </a:r>
          </a:p>
          <a:p>
            <a:pPr lvl="2"/>
            <a:r>
              <a:rPr lang="pt-BR" dirty="0"/>
              <a:t>3) Atividades práticas e estágio;</a:t>
            </a:r>
          </a:p>
          <a:p>
            <a:pPr lvl="2"/>
            <a:r>
              <a:rPr lang="pt-BR" dirty="0"/>
              <a:t>4) Desenvolvimento de materiais pedagógicos;</a:t>
            </a:r>
          </a:p>
          <a:p>
            <a:pPr lvl="2"/>
            <a:r>
              <a:rPr lang="pt-BR" dirty="0"/>
              <a:t>5) Incorporação de avanços tecnológicos.</a:t>
            </a:r>
          </a:p>
          <a:p>
            <a:r>
              <a:rPr lang="pt-BR" dirty="0"/>
              <a:t>Políticas de Ensino;</a:t>
            </a:r>
          </a:p>
          <a:p>
            <a:r>
              <a:rPr lang="pt-BR" dirty="0"/>
              <a:t>Políticas de Extensão;</a:t>
            </a:r>
          </a:p>
          <a:p>
            <a:r>
              <a:rPr lang="pt-BR" dirty="0"/>
              <a:t>Políticas de Pesquisa (para as IES que propõem desenvolver essas atividades acadêmicas);</a:t>
            </a:r>
          </a:p>
          <a:p>
            <a:r>
              <a:rPr lang="pt-BR" dirty="0"/>
              <a:t>Políticas de Gestão;</a:t>
            </a:r>
          </a:p>
          <a:p>
            <a:r>
              <a:rPr lang="pt-BR" dirty="0"/>
              <a:t>Responsabilidade Social da IES (enfatizar a contribuição à inclusão social e ao desenvolvimento econômico e social da região).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7867" y="551656"/>
            <a:ext cx="14382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32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Histórico da Instituição</a:t>
            </a:r>
            <a:endParaRPr lang="pt-BR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</a:t>
            </a:r>
            <a:r>
              <a:rPr lang="pt-BR" dirty="0" smtClean="0"/>
              <a:t>rocurando situá-la no tempo e espaço em que se originou; demonstrando de forma crescente como os cursos foram sendo criados.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3858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Mecanismos de inserção regional</a:t>
            </a:r>
            <a:endParaRPr lang="pt-BR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Demonstrando um estudo sobre as demandas da região e a justificativa dos cursos oferecidos pela Instituição. Há também que demonstrar sua preocupação com o mercado de trabalho da região e também um estudo sobre os egressos da Instituição. </a:t>
            </a:r>
          </a:p>
        </p:txBody>
      </p:sp>
    </p:spTree>
    <p:extLst>
      <p:ext uri="{BB962C8B-B14F-4D97-AF65-F5344CB8AC3E}">
        <p14:creationId xmlns:p14="http://schemas.microsoft.com/office/powerpoint/2010/main" val="184030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meta maior a ser atingida, norteada pelos princípios filosóficos e valores que a Instituição escolheu para subsidiar suas ações.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pt-BR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Missão</a:t>
            </a:r>
            <a:endParaRPr lang="pt-BR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0190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Concepção de ensino e currículo</a:t>
            </a:r>
            <a:endParaRPr lang="pt-BR" b="1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Neste item devem ser apresentadas as concepções de ensino e as diretrizes curriculares dos diferentes cursos. Este elemento se efetiva, através de estratégias e metas que devem ser implementadas por meio de programas, projetos de ação e planos de ação. Há que delinear também as Políticas Institucionais adotadas pela Instituição principalmente em relação aos docentes e discentes.</a:t>
            </a:r>
          </a:p>
        </p:txBody>
      </p:sp>
    </p:spTree>
    <p:extLst>
      <p:ext uri="{BB962C8B-B14F-4D97-AF65-F5344CB8AC3E}">
        <p14:creationId xmlns:p14="http://schemas.microsoft.com/office/powerpoint/2010/main" val="39712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303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O Projeto Pedagógico Institucional </vt:lpstr>
      <vt:lpstr>O que diz o INEP</vt:lpstr>
      <vt:lpstr>Histórico da Instituição</vt:lpstr>
      <vt:lpstr>Mecanismos de inserção regional</vt:lpstr>
      <vt:lpstr>Missão</vt:lpstr>
      <vt:lpstr>Concepção de ensino e currículo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Projeto Pedagógico Institucional</dc:title>
  <dc:creator>Guilherme Ribeiro Rostas</dc:creator>
  <cp:lastModifiedBy>Guilherme Ribeiro Rostas</cp:lastModifiedBy>
  <cp:revision>4</cp:revision>
  <dcterms:created xsi:type="dcterms:W3CDTF">2018-08-31T11:27:34Z</dcterms:created>
  <dcterms:modified xsi:type="dcterms:W3CDTF">2018-08-31T11:51:45Z</dcterms:modified>
</cp:coreProperties>
</file>