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262BAD7-CABF-4977-93F8-39AC502B8C97}" type="datetimeFigureOut">
              <a:rPr lang="pt-BR" smtClean="0"/>
              <a:t>22/05/2019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91632DA-FB38-4652-8792-DFDC33B3DB8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Pr&#225;ticas%20de%20Extens&#227;o%20best/2018/10%20-%20PAIB.mp4" TargetMode="External"/><Relationship Id="rId2" Type="http://schemas.openxmlformats.org/officeDocument/2006/relationships/hyperlink" Target="Pr&#225;ticas%20de%20Extens&#227;o%20best/2018/6%20-%20RPG%20-%20ganhando%20experi&#234;ncia.mp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35199"/>
            <a:ext cx="8229600" cy="46909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altLang="pt-BR" sz="1900" dirty="0" smtClean="0">
                <a:solidFill>
                  <a:srgbClr val="92D050"/>
                </a:solidFill>
                <a:latin typeface="Arial" charset="0"/>
                <a:cs typeface="Arial" charset="0"/>
              </a:rPr>
              <a:t>III Seminário de Fortalecimento e </a:t>
            </a:r>
          </a:p>
          <a:p>
            <a:pPr marL="0" indent="0" algn="ctr">
              <a:buNone/>
            </a:pPr>
            <a:r>
              <a:rPr lang="pt-BR" altLang="pt-BR" sz="1900" dirty="0" smtClean="0">
                <a:solidFill>
                  <a:srgbClr val="92D050"/>
                </a:solidFill>
                <a:latin typeface="Arial" charset="0"/>
                <a:cs typeface="Arial" charset="0"/>
              </a:rPr>
              <a:t>Defesa do Ensino Médio Integrado</a:t>
            </a:r>
          </a:p>
          <a:p>
            <a:pPr marL="0" indent="0" algn="ctr">
              <a:buNone/>
            </a:pPr>
            <a:endParaRPr lang="pt-BR" altLang="pt-BR" sz="2600" dirty="0" smtClean="0">
              <a:latin typeface="Arial" charset="0"/>
              <a:cs typeface="Arial" charset="0"/>
            </a:endParaRPr>
          </a:p>
          <a:p>
            <a:pPr marL="0" indent="0" algn="ctr">
              <a:buNone/>
            </a:pPr>
            <a:endParaRPr lang="pt-BR" altLang="pt-BR" dirty="0" smtClean="0">
              <a:latin typeface="Arial" charset="0"/>
              <a:cs typeface="Arial" charset="0"/>
            </a:endParaRPr>
          </a:p>
          <a:p>
            <a:pPr marL="0" indent="0" algn="ctr">
              <a:buNone/>
            </a:pPr>
            <a:endParaRPr lang="pt-BR" altLang="pt-BR" dirty="0">
              <a:latin typeface="Arial" charset="0"/>
              <a:cs typeface="Arial" charset="0"/>
            </a:endParaRPr>
          </a:p>
          <a:p>
            <a:pPr marL="0" indent="0" algn="ctr">
              <a:buNone/>
            </a:pPr>
            <a:r>
              <a:rPr lang="pt-BR" altLang="pt-BR" sz="2400" dirty="0" smtClean="0">
                <a:latin typeface="Arial" charset="0"/>
                <a:cs typeface="Arial" charset="0"/>
              </a:rPr>
              <a:t>PRÁTICA DE EXTENSÃO: OPORTUNIZANDO VIVÊNCIAS, CONSTRUINDO EXPERIÊNCIAS</a:t>
            </a:r>
          </a:p>
          <a:p>
            <a:pPr marL="0" indent="0" algn="ctr">
              <a:buNone/>
            </a:pPr>
            <a:endParaRPr lang="pt-BR" altLang="pt-BR" sz="2400" dirty="0" smtClean="0">
              <a:latin typeface="Arial" charset="0"/>
              <a:cs typeface="Arial" charset="0"/>
            </a:endParaRPr>
          </a:p>
          <a:p>
            <a:pPr marL="0" indent="0" algn="ctr">
              <a:buNone/>
            </a:pPr>
            <a:endParaRPr lang="pt-BR" altLang="pt-BR" sz="2400" dirty="0" smtClean="0">
              <a:latin typeface="Arial" charset="0"/>
              <a:cs typeface="Arial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PROF.CRISTIAN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OLIVEIRA DA CONCEIÇÃO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PROF. FABIO LORENZI DA SILVA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PROF. JOSIANE PAULA DA LUZ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PROF. GÉLSON LUÍS PETER CORRÊA</a:t>
            </a:r>
          </a:p>
          <a:p>
            <a:pPr marL="0" indent="0" algn="ctr">
              <a:buNone/>
            </a:pPr>
            <a:endParaRPr lang="pt-BR" sz="1600" dirty="0" smtClean="0"/>
          </a:p>
          <a:p>
            <a:pPr marL="0" indent="0" algn="ctr">
              <a:buNone/>
            </a:pPr>
            <a:endParaRPr lang="pt-BR" sz="1600" dirty="0"/>
          </a:p>
          <a:p>
            <a:pPr marL="0" indent="0" algn="ctr">
              <a:buNone/>
            </a:pPr>
            <a:r>
              <a:rPr lang="pt-BR" sz="1600" dirty="0" smtClean="0"/>
              <a:t>Camaquã, maio de 2019.</a:t>
            </a:r>
            <a:endParaRPr lang="pt-BR" sz="16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27087"/>
            <a:ext cx="568863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/>
              <a:t>GRATA PELA ATENÇÃO</a:t>
            </a:r>
          </a:p>
          <a:p>
            <a:pPr algn="ctr"/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josianeluz@ifsul.edu.br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035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pt-BR" altLang="pt-BR" dirty="0">
                <a:latin typeface="Arial" charset="0"/>
              </a:rPr>
              <a:t>MISSÃO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Implementar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processos educativos, públicos e gratuitos de ensino, pesquisa e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extensão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 possibilitem a formação integral mediante o conhecimento humanístico, científico e tecnológico e que ampliem as possibilidades de inclusão e desenvolvimento social.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195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que envolve a extensão?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 smtClean="0"/>
              <a:t>A extensão é um processo educativo, cultural, político, social, científico e tecnológico que promove a interação dialógica e transformadora entre as instituições e a sociedade, levando em consideração a territorialidade” </a:t>
            </a:r>
            <a:r>
              <a:rPr lang="pt-BR" sz="1600" dirty="0" smtClean="0"/>
              <a:t>(Fórum de Pró-reitores de Extensão - FORPROEXT e adotado pela Política de Extensão e Cultura do </a:t>
            </a:r>
            <a:r>
              <a:rPr lang="pt-BR" sz="1600" dirty="0" err="1" smtClean="0"/>
              <a:t>IFSul</a:t>
            </a:r>
            <a:r>
              <a:rPr lang="pt-BR" sz="1600" dirty="0" smtClean="0"/>
              <a:t>).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64971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316872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Prática de extensão como disciplina: </a:t>
            </a:r>
            <a:br>
              <a:rPr lang="pt-BR" dirty="0" smtClean="0"/>
            </a:br>
            <a:r>
              <a:rPr lang="pt-BR" dirty="0" smtClean="0"/>
              <a:t>Instrumentalização </a:t>
            </a:r>
            <a:r>
              <a:rPr lang="pt-BR" dirty="0" smtClean="0"/>
              <a:t>dos estudantes ao longo do EMI: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069579"/>
              </p:ext>
            </p:extLst>
          </p:nvPr>
        </p:nvGraphicFramePr>
        <p:xfrm>
          <a:off x="971600" y="3356992"/>
          <a:ext cx="6528048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016"/>
                <a:gridCol w="2176016"/>
                <a:gridCol w="2176016"/>
              </a:tblGrid>
              <a:tr h="75367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1º ano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2º ano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3º ano</a:t>
                      </a:r>
                      <a:endParaRPr lang="pt-BR" dirty="0"/>
                    </a:p>
                  </a:txBody>
                  <a:tcPr/>
                </a:tc>
              </a:tr>
              <a:tr h="162258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Iniciação acadêmica;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Projetos;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Prática de Extensão;</a:t>
                      </a:r>
                    </a:p>
                    <a:p>
                      <a:pPr algn="ctr"/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8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essenciais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7239000" cy="4682920"/>
          </a:xfrm>
        </p:spPr>
        <p:txBody>
          <a:bodyPr/>
          <a:lstStyle/>
          <a:p>
            <a:r>
              <a:rPr lang="pt-BR" dirty="0" smtClean="0"/>
              <a:t>Um professor da disciplina que aponta um norte e vários professores orientadores das áreas específicas;</a:t>
            </a:r>
          </a:p>
          <a:p>
            <a:r>
              <a:rPr lang="pt-BR" dirty="0"/>
              <a:t>Visitas a locais com necessidade de receber projetos;</a:t>
            </a:r>
          </a:p>
          <a:p>
            <a:r>
              <a:rPr lang="pt-BR" dirty="0" smtClean="0"/>
              <a:t>Aulas no laboratório de informática, trabalho realizado, acompanhado e corrigido na nuvem;</a:t>
            </a:r>
          </a:p>
          <a:p>
            <a:r>
              <a:rPr lang="pt-BR" dirty="0" smtClean="0"/>
              <a:t>Princípios básicos: responsabilidade e autonomia;</a:t>
            </a:r>
          </a:p>
        </p:txBody>
      </p:sp>
    </p:spTree>
    <p:extLst>
      <p:ext uri="{BB962C8B-B14F-4D97-AF65-F5344CB8AC3E}">
        <p14:creationId xmlns:p14="http://schemas.microsoft.com/office/powerpoint/2010/main" val="329395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pPr algn="ctr"/>
            <a:r>
              <a:rPr lang="pt-BR" dirty="0" smtClean="0"/>
              <a:t>Dinâmica da disciplina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382743"/>
              </p:ext>
            </p:extLst>
          </p:nvPr>
        </p:nvGraphicFramePr>
        <p:xfrm>
          <a:off x="179511" y="1340768"/>
          <a:ext cx="7848873" cy="4892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7"/>
                <a:gridCol w="2664296"/>
                <a:gridCol w="2520280"/>
              </a:tblGrid>
              <a:tr h="38868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1º </a:t>
                      </a:r>
                      <a:r>
                        <a:rPr lang="pt-BR" dirty="0" err="1" smtClean="0"/>
                        <a:t>trim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2º </a:t>
                      </a:r>
                      <a:r>
                        <a:rPr lang="pt-BR" dirty="0" err="1" smtClean="0"/>
                        <a:t>trim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3º </a:t>
                      </a:r>
                      <a:r>
                        <a:rPr lang="pt-BR" dirty="0" err="1" smtClean="0"/>
                        <a:t>trim</a:t>
                      </a:r>
                      <a:endParaRPr lang="pt-BR" dirty="0"/>
                    </a:p>
                  </a:txBody>
                  <a:tcPr/>
                </a:tc>
              </a:tr>
              <a:tr h="670888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pt-BR" dirty="0" smtClean="0"/>
                        <a:t>Conhecem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locais e necessidades, além de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outros</a:t>
                      </a:r>
                      <a:r>
                        <a:rPr lang="pt-BR" baseline="0" dirty="0" smtClean="0"/>
                        <a:t> projetos de extensão;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Planejamento e execução do cronograma;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Avaliação das ações de extensão;</a:t>
                      </a:r>
                      <a:endParaRPr lang="pt-BR" dirty="0"/>
                    </a:p>
                  </a:txBody>
                  <a:tcPr/>
                </a:tc>
              </a:tr>
              <a:tr h="670888"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Decidem</a:t>
                      </a:r>
                      <a:r>
                        <a:rPr lang="pt-BR" baseline="0" dirty="0" smtClean="0"/>
                        <a:t> e escrevem o projeto de extensão (Formulário Fluxo Contínuo)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Avaliação</a:t>
                      </a:r>
                      <a:r>
                        <a:rPr lang="pt-BR" baseline="0" dirty="0" smtClean="0"/>
                        <a:t> permanente das práticas, com acompanhamento na nuvem;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Elaboração e apresentação do vídeo final do projeto;</a:t>
                      </a:r>
                      <a:endParaRPr lang="pt-BR" dirty="0"/>
                    </a:p>
                  </a:txBody>
                  <a:tcPr/>
                </a:tc>
              </a:tr>
              <a:tr h="958411"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Apresentam</a:t>
                      </a:r>
                      <a:r>
                        <a:rPr lang="pt-BR" baseline="0" dirty="0" smtClean="0"/>
                        <a:t> uma proposta de cronograma inicial revisado pelo professor orientador;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Seminário</a:t>
                      </a:r>
                      <a:r>
                        <a:rPr lang="pt-BR" baseline="0" dirty="0" smtClean="0"/>
                        <a:t> de discussão: desafios e descobertas;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pt-BR" dirty="0" smtClean="0"/>
                        <a:t>Elaboração</a:t>
                      </a:r>
                      <a:r>
                        <a:rPr lang="pt-BR" baseline="0" dirty="0" smtClean="0"/>
                        <a:t> do Relatório final da ação de extensão;</a:t>
                      </a:r>
                      <a:endParaRPr lang="pt-BR" dirty="0"/>
                    </a:p>
                  </a:txBody>
                  <a:tcPr/>
                </a:tc>
              </a:tr>
              <a:tr h="38868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8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Considerações essenciais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O trabalho em conjunto com colegas professores e técnicos administrativos é fundamental para qualificar o trabalho;</a:t>
            </a:r>
          </a:p>
          <a:p>
            <a:pPr algn="just"/>
            <a:r>
              <a:rPr lang="pt-BR" dirty="0" smtClean="0"/>
              <a:t>A escolha do tema por afinidade é essencial;</a:t>
            </a:r>
          </a:p>
          <a:p>
            <a:pPr algn="just"/>
            <a:r>
              <a:rPr lang="pt-BR" dirty="0" smtClean="0"/>
              <a:t>A evolução dos estudantes enquanto cidadãos é notória;</a:t>
            </a:r>
          </a:p>
          <a:p>
            <a:pPr algn="just"/>
            <a:r>
              <a:rPr lang="pt-BR" dirty="0" smtClean="0"/>
              <a:t>Os desdobramentos das ações transcendem o tempo e o espaço;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400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 </a:t>
            </a:r>
            <a:r>
              <a:rPr lang="pt-BR" dirty="0" smtClean="0"/>
              <a:t>evento: o tamanho da nossa extensão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>
              <a:hlinkClick r:id="rId2" action="ppaction://hlinkfile"/>
            </a:endParaRPr>
          </a:p>
          <a:p>
            <a:r>
              <a:rPr lang="pt-BR" dirty="0" smtClean="0">
                <a:hlinkClick r:id="rId2" action="ppaction://hlinkfile"/>
              </a:rPr>
              <a:t>Práticas de Extensão </a:t>
            </a:r>
            <a:r>
              <a:rPr lang="pt-BR" dirty="0" err="1" smtClean="0">
                <a:hlinkClick r:id="rId2" action="ppaction://hlinkfile"/>
              </a:rPr>
              <a:t>best</a:t>
            </a:r>
            <a:r>
              <a:rPr lang="pt-BR" dirty="0" smtClean="0">
                <a:hlinkClick r:id="rId2" action="ppaction://hlinkfile"/>
              </a:rPr>
              <a:t>\2018\6 - RPG - ganhando experiência.mp4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  <a:p>
            <a:r>
              <a:rPr lang="pt-BR" dirty="0" smtClean="0">
                <a:hlinkClick r:id="rId3" action="ppaction://hlinkfile"/>
              </a:rPr>
              <a:t>Práticas de Extensão </a:t>
            </a:r>
            <a:r>
              <a:rPr lang="pt-BR" dirty="0" err="1" smtClean="0">
                <a:hlinkClick r:id="rId3" action="ppaction://hlinkfile"/>
              </a:rPr>
              <a:t>best</a:t>
            </a:r>
            <a:r>
              <a:rPr lang="pt-BR" dirty="0" smtClean="0">
                <a:hlinkClick r:id="rId3" action="ppaction://hlinkfile"/>
              </a:rPr>
              <a:t>\2018\10 - PAIB.mp4</a:t>
            </a:r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637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Relato de experiência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/>
          <a:lstStyle/>
          <a:p>
            <a:r>
              <a:rPr lang="pt-BR" dirty="0" smtClean="0"/>
              <a:t>Projeto: “A </a:t>
            </a:r>
            <a:r>
              <a:rPr lang="pt-BR" dirty="0"/>
              <a:t>valorização da vida através do </a:t>
            </a:r>
            <a:r>
              <a:rPr lang="pt-BR" dirty="0" smtClean="0"/>
              <a:t>teatro”;</a:t>
            </a:r>
          </a:p>
          <a:p>
            <a:r>
              <a:rPr lang="pt-BR" dirty="0" smtClean="0"/>
              <a:t>Estudantes: Jeferson </a:t>
            </a:r>
            <a:r>
              <a:rPr lang="pt-BR" dirty="0"/>
              <a:t>Gabriel Ribeiro dos Santos </a:t>
            </a:r>
            <a:r>
              <a:rPr lang="pt-BR" dirty="0" smtClean="0"/>
              <a:t>e Theo de Lima </a:t>
            </a:r>
            <a:r>
              <a:rPr lang="pt-BR" dirty="0" err="1" smtClean="0"/>
              <a:t>Goes</a:t>
            </a:r>
            <a:endParaRPr lang="pt-BR" dirty="0"/>
          </a:p>
          <a:p>
            <a:r>
              <a:rPr lang="pt-BR" dirty="0" smtClean="0"/>
              <a:t>Público atendido: aproximadamente 200 pessoas;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6794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418</TotalTime>
  <Words>411</Words>
  <Application>Microsoft Office PowerPoint</Application>
  <PresentationFormat>Apresentação na tela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Opulento</vt:lpstr>
      <vt:lpstr>Apresentação do PowerPoint</vt:lpstr>
      <vt:lpstr>MISSÃO</vt:lpstr>
      <vt:lpstr>O que envolve a extensão?</vt:lpstr>
      <vt:lpstr>    Prática de extensão como disciplina:  Instrumentalização dos estudantes ao longo do EMI:</vt:lpstr>
      <vt:lpstr>Características essenciais</vt:lpstr>
      <vt:lpstr>Dinâmica da disciplina</vt:lpstr>
      <vt:lpstr>Considerações essenciais</vt:lpstr>
      <vt:lpstr> evento: o tamanho da nossa extensão</vt:lpstr>
      <vt:lpstr>Relato de experiência</vt:lpstr>
      <vt:lpstr>Apresentação do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Professor</dc:creator>
  <cp:lastModifiedBy>IFSul Venâncio Aires</cp:lastModifiedBy>
  <cp:revision>21</cp:revision>
  <dcterms:created xsi:type="dcterms:W3CDTF">2019-05-20T17:19:05Z</dcterms:created>
  <dcterms:modified xsi:type="dcterms:W3CDTF">2019-05-22T12:08:14Z</dcterms:modified>
</cp:coreProperties>
</file>