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0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20B9F-D945-479D-8376-8FDBCC7FA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F82C0F-E672-4E4C-B087-1FF9CE175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D5ED37-FFDD-45A9-BA2F-BFA74CCA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C0F6DA-1B74-4AE2-9116-16F0CA14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91AF45-B4EE-480E-98F2-8E13DEE98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20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78B7D-9D57-4EF3-911F-7BE6D24B4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9121DA6-93F9-40A2-BE87-34137F22B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7D4B23-CE18-4D28-9251-2FDF0DC9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DFEB50-CD74-4D8D-B0AF-BFF0D6E82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A4D183-F926-4F9E-8BE4-3579043E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71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A17C48-72B7-487D-BA2C-F5B965183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CCB72E-BB43-4FE1-9499-47D737F46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AD0565-18ED-418F-BFFE-075DE1814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CE1889-AA82-472D-BF48-A786E50A6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A39825-9B9C-428E-8577-82E05B0AC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7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C1488-C50A-4F4F-B19D-82DC6C26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60F075-3C98-4CF5-90A8-59E3EF3D6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BF62E1-0F4D-4E6B-88EC-3D943CED1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2AEDE5-DC54-4212-8F7F-722FF359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0780D-4000-4878-BCEE-5D651D38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98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F896A1-5407-437C-A6A7-E9058F4B0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61F494-AF90-44E2-9715-345492D4F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838B0A-223B-4036-A038-1D2471FE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98633A-5EED-456D-9C40-090EA99F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0F9510-8235-4180-A776-F29FAC9E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828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FB7C85-32CC-4564-A4B1-31D05AC4C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12FEDC2-8ADE-49F3-9F31-F6E15A6C9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6E2CEB-63B9-462E-9589-49C9C1F5D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6B6AA96-3923-4A2E-90C7-F8E296EFB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233C95-80A0-4D85-9FB1-200918F5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D7C061-4EA3-48DA-9007-D59307CE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54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5DB1EF-1FBE-4A6D-BA49-349B2F96A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1A2E9F3-D1F6-4EE5-A8D1-E18D0DD62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3948F4A-616D-472D-B250-33761C35B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484B001-288B-432E-855A-6F9D334B3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B592F29-090E-4A75-A4FF-83D87C0E66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C5A912E-4B5C-4B03-A547-5F9C4B97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FF55615-40FD-459D-A684-2CA63A7F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7234C7-E6E3-4310-899F-B0566E16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26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D7735-D95D-4A72-B0CF-D70F0D6B5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AA12665-2ABE-41F8-BFE2-95FC9A68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99423C4-6E8B-48C1-B4F4-DB2CF9446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F0209F0-F633-4B31-A4D7-16FAAB9F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82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20CCD1D-CA2E-4DBD-BF3F-B9ACA57D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52451D3-BF96-40E9-B6C8-B65E691D1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9AEC6C-58EB-4C2F-8CF2-0D907121E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86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1E34B-2B13-457A-977B-AD73E80CF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66ED4C-3474-4445-B0A4-81BD93DFD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B04DF4-A4BE-4960-BE32-61E97B69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DBCC64-316E-4F28-83C6-2FECA69E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FD0D59-0264-455A-B6DF-8B3CEE436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6DDFB8-5025-4F4E-B03C-22E2880C2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807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3E9EC-4715-4C4B-9BCE-4A884E928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5A4BD8E-189D-4AD3-B0A8-84CE0B0C7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CFD7FB-728C-4163-B25F-001C3C829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9E4AFF-7FB2-4BFA-9F89-B7569E996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2F6010-E909-4F50-93A3-C6DE617E7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7FB7571-2184-4BAC-9FFB-FD2E9AC69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98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1EAEA46-0385-43E6-98D4-7CB6E93F5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1FCB71-F6D1-44FF-931D-064BE6317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24FC9D-6677-46BF-B076-08F530762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1FBAD-FF89-473E-B95E-AC0A9FB57698}" type="datetimeFigureOut">
              <a:rPr lang="pt-BR" smtClean="0"/>
              <a:t>12/06/2020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EB802B-1FB9-479C-BF7D-417FE80441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54319F-31D9-470A-8AC4-1702430D9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23925-4377-4B98-B439-A737BF286E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419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D322F-A1CE-433C-8A8E-72A60D2288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Bactérias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8BEF36-E01A-489F-A8FD-2296B8BA2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19342"/>
            <a:ext cx="3829878" cy="638658"/>
          </a:xfrm>
        </p:spPr>
        <p:txBody>
          <a:bodyPr/>
          <a:lstStyle/>
          <a:p>
            <a:r>
              <a:rPr lang="pt-BR" dirty="0" err="1"/>
              <a:t>Profº</a:t>
            </a:r>
            <a:r>
              <a:rPr lang="pt-BR" dirty="0"/>
              <a:t> Wladson Leite</a:t>
            </a:r>
          </a:p>
        </p:txBody>
      </p:sp>
      <p:pic>
        <p:nvPicPr>
          <p:cNvPr id="1026" name="Picture 2" descr="IFAP - Instituto Federal do Amapá - cursos, campi e vestibular">
            <a:extLst>
              <a:ext uri="{FF2B5EF4-FFF2-40B4-BE49-F238E27FC236}">
                <a16:creationId xmlns:a16="http://schemas.microsoft.com/office/drawing/2014/main" id="{45FE7F1D-8716-4F47-B287-9E0993D39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26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D95C82-460B-4632-AA76-1E665AB7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5" y="126590"/>
            <a:ext cx="10906539" cy="554448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Características Gerais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BC42D2-8DAB-46DD-ADF7-730B7AC4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" y="1139687"/>
            <a:ext cx="11357113" cy="5037276"/>
          </a:xfrm>
        </p:spPr>
        <p:txBody>
          <a:bodyPr/>
          <a:lstStyle/>
          <a:p>
            <a:pPr algn="just"/>
            <a:r>
              <a:rPr lang="pt-BR" dirty="0"/>
              <a:t>Microscópicos </a:t>
            </a:r>
          </a:p>
          <a:p>
            <a:pPr algn="just"/>
            <a:r>
              <a:rPr lang="pt-BR" dirty="0"/>
              <a:t>Procariontes</a:t>
            </a:r>
          </a:p>
          <a:p>
            <a:pPr algn="just"/>
            <a:r>
              <a:rPr lang="pt-BR" dirty="0"/>
              <a:t>Mutualistas</a:t>
            </a:r>
          </a:p>
          <a:p>
            <a:pPr algn="just"/>
            <a:r>
              <a:rPr lang="pt-BR" dirty="0"/>
              <a:t>Decompositoras</a:t>
            </a:r>
          </a:p>
          <a:p>
            <a:pPr algn="just"/>
            <a:r>
              <a:rPr lang="pt-BR" dirty="0"/>
              <a:t>Parasitas  </a:t>
            </a:r>
          </a:p>
        </p:txBody>
      </p:sp>
      <p:pic>
        <p:nvPicPr>
          <p:cNvPr id="6" name="Picture 4" descr="CIENTIC">
            <a:extLst>
              <a:ext uri="{FF2B5EF4-FFF2-40B4-BE49-F238E27FC236}">
                <a16:creationId xmlns:a16="http://schemas.microsoft.com/office/drawing/2014/main" id="{D149DBD6-D672-4209-BA31-48FA398AA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327" y="1139687"/>
            <a:ext cx="6012018" cy="3379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69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D95C82-460B-4632-AA76-1E665AB7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5" y="126590"/>
            <a:ext cx="10906539" cy="554448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BC42D2-8DAB-46DD-ADF7-730B7AC4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" y="1139687"/>
            <a:ext cx="11357113" cy="503727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Atividades para a próxima aula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Exposição do assunto e das dúvidas.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Apresentação de doenças causadas por bactérias.</a:t>
            </a:r>
          </a:p>
        </p:txBody>
      </p:sp>
    </p:spTree>
    <p:extLst>
      <p:ext uri="{BB962C8B-B14F-4D97-AF65-F5344CB8AC3E}">
        <p14:creationId xmlns:p14="http://schemas.microsoft.com/office/powerpoint/2010/main" val="405676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D95C82-460B-4632-AA76-1E665AB78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5" y="126590"/>
            <a:ext cx="10906539" cy="554448"/>
          </a:xfrm>
        </p:spPr>
        <p:txBody>
          <a:bodyPr>
            <a:normAutofit fontScale="90000"/>
          </a:bodyPr>
          <a:lstStyle/>
          <a:p>
            <a:endParaRPr lang="pt-BR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BC42D2-8DAB-46DD-ADF7-730B7AC4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69" y="1139687"/>
            <a:ext cx="11357113" cy="5037276"/>
          </a:xfrm>
        </p:spPr>
        <p:txBody>
          <a:bodyPr/>
          <a:lstStyle/>
          <a:p>
            <a:pPr algn="ctr"/>
            <a:endParaRPr lang="pt-BR" sz="4800" dirty="0"/>
          </a:p>
          <a:p>
            <a:pPr algn="ctr"/>
            <a:endParaRPr lang="pt-BR" sz="4800" dirty="0"/>
          </a:p>
          <a:p>
            <a:pPr algn="ctr"/>
            <a:r>
              <a:rPr lang="pt-BR" sz="4800" dirty="0"/>
              <a:t>OBRIGADO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69969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33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Tema do Office</vt:lpstr>
      <vt:lpstr>Bactérias</vt:lpstr>
      <vt:lpstr>Características Gerais</vt:lpstr>
      <vt:lpstr>Considerações Finais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Bactérias</dc:title>
  <dc:creator>Wladson Leite</dc:creator>
  <cp:lastModifiedBy>Wladson Leite</cp:lastModifiedBy>
  <cp:revision>4</cp:revision>
  <dcterms:created xsi:type="dcterms:W3CDTF">2020-06-12T13:13:13Z</dcterms:created>
  <dcterms:modified xsi:type="dcterms:W3CDTF">2020-06-12T14:02:18Z</dcterms:modified>
</cp:coreProperties>
</file>