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7AE0-9E99-4B39-90CE-EBC25367505B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BE11B-F7E7-47DD-9408-0BE5518B04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57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8401" y="4145282"/>
            <a:ext cx="4687338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8" y="6057150"/>
            <a:ext cx="5500158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sz="1800"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sz="1800"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sz="180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584201"/>
            <a:ext cx="8737600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2616200"/>
            <a:ext cx="8737600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07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35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584200"/>
            <a:ext cx="2743200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584200"/>
            <a:ext cx="7416800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2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6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8401" y="4145282"/>
            <a:ext cx="4687338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601" y="2209802"/>
            <a:ext cx="8940800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600" y="4951267"/>
            <a:ext cx="7071361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25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9201" y="1706880"/>
            <a:ext cx="508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2401" y="1706880"/>
            <a:ext cx="508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0" y="1701800"/>
            <a:ext cx="5084064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9201" y="2717800"/>
            <a:ext cx="508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8336" y="1701800"/>
            <a:ext cx="5084064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2401" y="2717800"/>
            <a:ext cx="508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4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3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7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1701800"/>
            <a:ext cx="4064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9200" y="4241800"/>
            <a:ext cx="4064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400" y="584200"/>
            <a:ext cx="6096001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82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1701800"/>
            <a:ext cx="4064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9200" y="4241800"/>
            <a:ext cx="4064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6400" y="584200"/>
            <a:ext cx="6096001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71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4" y="-3174"/>
            <a:ext cx="820207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sz="180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sz="1800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sz="1800"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9201" y="274637"/>
            <a:ext cx="103632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1" y="1701797"/>
            <a:ext cx="103632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9200" y="6356353"/>
            <a:ext cx="2235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4401" y="6356353"/>
            <a:ext cx="5283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6401" y="6356353"/>
            <a:ext cx="1016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22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BR" dirty="0"/>
              <a:t>Limite de 500 alunos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01036" y="4293096"/>
            <a:ext cx="8735325" cy="1752600"/>
          </a:xfrm>
        </p:spPr>
        <p:txBody>
          <a:bodyPr rtlCol="0">
            <a:normAutofit/>
          </a:bodyPr>
          <a:lstStyle/>
          <a:p>
            <a:r>
              <a:rPr lang="pt-BR" dirty="0"/>
              <a:t>Comissão para aperfeiçoamento do Regulamento de Atividade Docente (RAD)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D6876-D1CF-446E-B8AB-7AE49854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E8C627-B691-44A1-890B-A4430D50A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10 horas relógio (60min) = 13,3 horas/aula (14);</a:t>
            </a:r>
          </a:p>
          <a:p>
            <a:r>
              <a:rPr lang="pt-BR" dirty="0"/>
              <a:t>14 períodos (no caso de sociologia/filosofia) equivalem a 14 turmas;</a:t>
            </a:r>
          </a:p>
          <a:p>
            <a:r>
              <a:rPr lang="pt-BR" dirty="0"/>
              <a:t>Considerando turmas com número de alunos</a:t>
            </a:r>
          </a:p>
          <a:p>
            <a:pPr lvl="1"/>
            <a:r>
              <a:rPr lang="pt-BR" dirty="0"/>
              <a:t>Turmas com 25 alunos: total de 350 alunos;</a:t>
            </a:r>
          </a:p>
          <a:p>
            <a:pPr lvl="1"/>
            <a:r>
              <a:rPr lang="pt-BR" dirty="0"/>
              <a:t>Turmas com 30 alunos: Total de 420 alunos;</a:t>
            </a:r>
          </a:p>
          <a:p>
            <a:pPr lvl="1"/>
            <a:r>
              <a:rPr lang="pt-BR" dirty="0"/>
              <a:t>Turmas com 35 alunos: Total de 490 alunos;</a:t>
            </a:r>
          </a:p>
          <a:p>
            <a:r>
              <a:rPr lang="pt-BR" dirty="0"/>
              <a:t>Na pior das hipóteses, um professor de sociologia/filosofia com turmas de 35 alunos estará </a:t>
            </a:r>
            <a:r>
              <a:rPr lang="pt-BR"/>
              <a:t>próximo ao </a:t>
            </a:r>
            <a:r>
              <a:rPr lang="pt-BR" dirty="0"/>
              <a:t>limite máximo de alunos e ainda dentro do limite mínimo de horas em sala de aula estabelecidos pelo RAD.</a:t>
            </a:r>
          </a:p>
        </p:txBody>
      </p:sp>
    </p:spTree>
    <p:extLst>
      <p:ext uri="{BB962C8B-B14F-4D97-AF65-F5344CB8AC3E}">
        <p14:creationId xmlns:p14="http://schemas.microsoft.com/office/powerpoint/2010/main" val="12997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i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Seminário Integrador DH (2018.01) - Apresentação</Template>
  <TotalTime>932</TotalTime>
  <Words>119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Tecnologia 16x9</vt:lpstr>
      <vt:lpstr>Limite de 500 alunos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Integrador Direitos Humanos e Educação 2ª Parte</dc:title>
  <dc:creator>Leonardo Koppe</dc:creator>
  <cp:lastModifiedBy>Leonardo Koppe</cp:lastModifiedBy>
  <cp:revision>53</cp:revision>
  <dcterms:created xsi:type="dcterms:W3CDTF">2018-09-14T13:35:37Z</dcterms:created>
  <dcterms:modified xsi:type="dcterms:W3CDTF">2018-09-18T11:43:30Z</dcterms:modified>
</cp:coreProperties>
</file>