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  <p:sldMasterId id="2147483733" r:id="rId2"/>
    <p:sldMasterId id="2147483750" r:id="rId3"/>
  </p:sldMasterIdLst>
  <p:notesMasterIdLst>
    <p:notesMasterId r:id="rId52"/>
  </p:notesMasterIdLst>
  <p:sldIdLst>
    <p:sldId id="362" r:id="rId4"/>
    <p:sldId id="342" r:id="rId5"/>
    <p:sldId id="322" r:id="rId6"/>
    <p:sldId id="326" r:id="rId7"/>
    <p:sldId id="339" r:id="rId8"/>
    <p:sldId id="327" r:id="rId9"/>
    <p:sldId id="328" r:id="rId10"/>
    <p:sldId id="330" r:id="rId11"/>
    <p:sldId id="331" r:id="rId12"/>
    <p:sldId id="372" r:id="rId13"/>
    <p:sldId id="373" r:id="rId14"/>
    <p:sldId id="374" r:id="rId15"/>
    <p:sldId id="346" r:id="rId16"/>
    <p:sldId id="389" r:id="rId17"/>
    <p:sldId id="347" r:id="rId18"/>
    <p:sldId id="388" r:id="rId19"/>
    <p:sldId id="337" r:id="rId20"/>
    <p:sldId id="387" r:id="rId21"/>
    <p:sldId id="350" r:id="rId22"/>
    <p:sldId id="390" r:id="rId23"/>
    <p:sldId id="351" r:id="rId24"/>
    <p:sldId id="352" r:id="rId25"/>
    <p:sldId id="353" r:id="rId26"/>
    <p:sldId id="354" r:id="rId27"/>
    <p:sldId id="355" r:id="rId28"/>
    <p:sldId id="364" r:id="rId29"/>
    <p:sldId id="356" r:id="rId30"/>
    <p:sldId id="357" r:id="rId31"/>
    <p:sldId id="358" r:id="rId32"/>
    <p:sldId id="359" r:id="rId33"/>
    <p:sldId id="360" r:id="rId34"/>
    <p:sldId id="361" r:id="rId35"/>
    <p:sldId id="363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91" r:id="rId44"/>
    <p:sldId id="383" r:id="rId45"/>
    <p:sldId id="384" r:id="rId46"/>
    <p:sldId id="385" r:id="rId47"/>
    <p:sldId id="386" r:id="rId48"/>
    <p:sldId id="369" r:id="rId49"/>
    <p:sldId id="321" r:id="rId50"/>
    <p:sldId id="305" r:id="rId5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A46"/>
    <a:srgbClr val="8DC641"/>
    <a:srgbClr val="347C36"/>
    <a:srgbClr val="076A89"/>
    <a:srgbClr val="01B2F9"/>
    <a:srgbClr val="0189C0"/>
    <a:srgbClr val="429B45"/>
    <a:srgbClr val="079B45"/>
    <a:srgbClr val="F15E41"/>
    <a:srgbClr val="F588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3FF45E-AE22-46F8-BBAF-B68DA492FAE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1CD7CA9-A654-45C0-B32F-D62674A9665D}">
      <dgm:prSet phldrT="[Texto]" custT="1"/>
      <dgm:spPr/>
      <dgm:t>
        <a:bodyPr/>
        <a:lstStyle/>
        <a:p>
          <a:pPr algn="ctr"/>
          <a:r>
            <a:rPr lang="pt-BR" sz="2400" dirty="0" smtClean="0"/>
            <a:t>Problemas e demandas das comunidades ganham relevância científica</a:t>
          </a:r>
          <a:endParaRPr lang="pt-BR" sz="2400" dirty="0"/>
        </a:p>
      </dgm:t>
    </dgm:pt>
    <dgm:pt modelId="{FA511149-1E78-43A7-8CC9-A23C65B6EDE1}" type="parTrans" cxnId="{6ED7B3B3-1540-4647-BCEC-3A853AE09DE2}">
      <dgm:prSet/>
      <dgm:spPr/>
      <dgm:t>
        <a:bodyPr/>
        <a:lstStyle/>
        <a:p>
          <a:endParaRPr lang="pt-BR"/>
        </a:p>
      </dgm:t>
    </dgm:pt>
    <dgm:pt modelId="{FF726F57-2125-4620-B85B-D85C607AFE54}" type="sibTrans" cxnId="{6ED7B3B3-1540-4647-BCEC-3A853AE09DE2}">
      <dgm:prSet/>
      <dgm:spPr/>
      <dgm:t>
        <a:bodyPr/>
        <a:lstStyle/>
        <a:p>
          <a:endParaRPr lang="pt-BR"/>
        </a:p>
      </dgm:t>
    </dgm:pt>
    <dgm:pt modelId="{A8E03700-516D-4A88-AC3F-F6E3013F0A83}">
      <dgm:prSet phldrT="[Texto]" custT="1"/>
      <dgm:spPr/>
      <dgm:t>
        <a:bodyPr/>
        <a:lstStyle/>
        <a:p>
          <a:pPr algn="ctr"/>
          <a:r>
            <a:rPr lang="pt-BR" sz="2000" dirty="0" smtClean="0"/>
            <a:t>Questões   </a:t>
          </a:r>
          <a:r>
            <a:rPr lang="pt-BR" sz="2000" dirty="0" err="1" smtClean="0"/>
            <a:t>sociais,artísticas,políticas,culturais</a:t>
          </a:r>
          <a:r>
            <a:rPr lang="pt-BR" sz="2000" dirty="0" smtClean="0"/>
            <a:t>, </a:t>
          </a:r>
          <a:r>
            <a:rPr lang="pt-BR" sz="2000" dirty="0" err="1" smtClean="0"/>
            <a:t>esportivas,científicas</a:t>
          </a:r>
          <a:r>
            <a:rPr lang="pt-BR" sz="2000" dirty="0" smtClean="0"/>
            <a:t>, profissionais e/ou tecnológicas</a:t>
          </a:r>
          <a:endParaRPr lang="pt-BR" sz="2000" dirty="0"/>
        </a:p>
      </dgm:t>
    </dgm:pt>
    <dgm:pt modelId="{C2B320C7-3B2C-4830-A3ED-5355C7BC17F1}" type="parTrans" cxnId="{DCC725DB-59E5-4E76-978E-2DECAA349B51}">
      <dgm:prSet/>
      <dgm:spPr/>
      <dgm:t>
        <a:bodyPr/>
        <a:lstStyle/>
        <a:p>
          <a:endParaRPr lang="pt-BR"/>
        </a:p>
      </dgm:t>
    </dgm:pt>
    <dgm:pt modelId="{42A8FCD0-FC00-49B0-B0A1-0EB7B2FE9A8B}" type="sibTrans" cxnId="{DCC725DB-59E5-4E76-978E-2DECAA349B51}">
      <dgm:prSet/>
      <dgm:spPr/>
      <dgm:t>
        <a:bodyPr/>
        <a:lstStyle/>
        <a:p>
          <a:endParaRPr lang="pt-BR"/>
        </a:p>
      </dgm:t>
    </dgm:pt>
    <dgm:pt modelId="{4D8FF8F2-A203-4B96-9F5A-9FD22075C541}">
      <dgm:prSet phldrT="[Texto]" custT="1"/>
      <dgm:spPr/>
      <dgm:t>
        <a:bodyPr/>
        <a:lstStyle/>
        <a:p>
          <a:r>
            <a:rPr lang="pt-BR" sz="2400" dirty="0" smtClean="0"/>
            <a:t>Espaço de debate, diálogo e transformação social</a:t>
          </a:r>
          <a:endParaRPr lang="pt-BR" sz="2400" dirty="0"/>
        </a:p>
      </dgm:t>
    </dgm:pt>
    <dgm:pt modelId="{25ED543F-EBDA-45DE-80DC-22E3167C86C9}" type="parTrans" cxnId="{72891D07-B5E0-4EFC-AA8C-21ED6C8D1E1D}">
      <dgm:prSet/>
      <dgm:spPr/>
      <dgm:t>
        <a:bodyPr/>
        <a:lstStyle/>
        <a:p>
          <a:endParaRPr lang="pt-BR"/>
        </a:p>
      </dgm:t>
    </dgm:pt>
    <dgm:pt modelId="{0C28C078-B83D-47A3-A861-FF9EE849DDB4}" type="sibTrans" cxnId="{72891D07-B5E0-4EFC-AA8C-21ED6C8D1E1D}">
      <dgm:prSet/>
      <dgm:spPr/>
      <dgm:t>
        <a:bodyPr/>
        <a:lstStyle/>
        <a:p>
          <a:endParaRPr lang="pt-BR"/>
        </a:p>
      </dgm:t>
    </dgm:pt>
    <dgm:pt modelId="{7E0DC050-1B78-478A-93AE-516CDD25ECB7}">
      <dgm:prSet phldrT="[Texto]" custT="1"/>
      <dgm:spPr/>
      <dgm:t>
        <a:bodyPr/>
        <a:lstStyle/>
        <a:p>
          <a:pPr algn="ctr"/>
          <a:r>
            <a:rPr lang="pt-BR" sz="2000" dirty="0" smtClean="0"/>
            <a:t>Troca de saberes entre o Instituto e as comunidades externas</a:t>
          </a:r>
          <a:endParaRPr lang="pt-BR" sz="2000" dirty="0"/>
        </a:p>
      </dgm:t>
    </dgm:pt>
    <dgm:pt modelId="{28DA656C-F469-43BC-8CC3-21B93FE50DCD}" type="parTrans" cxnId="{B1BB0E16-AB7A-43E6-9DDC-BB57131AE357}">
      <dgm:prSet/>
      <dgm:spPr/>
      <dgm:t>
        <a:bodyPr/>
        <a:lstStyle/>
        <a:p>
          <a:endParaRPr lang="pt-BR"/>
        </a:p>
      </dgm:t>
    </dgm:pt>
    <dgm:pt modelId="{344901B3-7653-415E-8AB3-0CF8000CB1D5}" type="sibTrans" cxnId="{B1BB0E16-AB7A-43E6-9DDC-BB57131AE357}">
      <dgm:prSet/>
      <dgm:spPr/>
      <dgm:t>
        <a:bodyPr/>
        <a:lstStyle/>
        <a:p>
          <a:endParaRPr lang="pt-BR"/>
        </a:p>
      </dgm:t>
    </dgm:pt>
    <dgm:pt modelId="{221785D0-9356-48CD-9E92-9CBDF9373145}">
      <dgm:prSet phldrT="[Texto]" custT="1"/>
      <dgm:spPr/>
      <dgm:t>
        <a:bodyPr/>
        <a:lstStyle/>
        <a:p>
          <a:r>
            <a:rPr lang="pt-BR" sz="2400" u="none" dirty="0" smtClean="0"/>
            <a:t>“Instituição parceira”     Partícipes das realidades construídas, autonomia e geração de renda, </a:t>
          </a:r>
          <a:r>
            <a:rPr lang="pt-BR" sz="2400" u="none" dirty="0" err="1" smtClean="0"/>
            <a:t>empoderamento</a:t>
          </a:r>
          <a:r>
            <a:rPr lang="pt-BR" sz="2400" u="none" dirty="0" smtClean="0"/>
            <a:t> e transformação de vida das pessoas e das comunidades</a:t>
          </a:r>
          <a:endParaRPr lang="pt-BR" sz="2400" u="none" dirty="0"/>
        </a:p>
      </dgm:t>
    </dgm:pt>
    <dgm:pt modelId="{6AD2DB52-567C-4633-BFCA-D9E94C007C9B}" type="parTrans" cxnId="{45E66610-37B7-4203-B50F-88A9B99D24CF}">
      <dgm:prSet/>
      <dgm:spPr/>
      <dgm:t>
        <a:bodyPr/>
        <a:lstStyle/>
        <a:p>
          <a:endParaRPr lang="pt-BR"/>
        </a:p>
      </dgm:t>
    </dgm:pt>
    <dgm:pt modelId="{E934C248-6526-4BB2-BCAD-B4D1D5BF7BC4}" type="sibTrans" cxnId="{45E66610-37B7-4203-B50F-88A9B99D24CF}">
      <dgm:prSet/>
      <dgm:spPr/>
      <dgm:t>
        <a:bodyPr/>
        <a:lstStyle/>
        <a:p>
          <a:endParaRPr lang="pt-BR"/>
        </a:p>
      </dgm:t>
    </dgm:pt>
    <dgm:pt modelId="{7D74F570-0716-4C2B-B63C-077748745C57}">
      <dgm:prSet phldrT="[Texto]" custT="1"/>
      <dgm:spPr/>
      <dgm:t>
        <a:bodyPr/>
        <a:lstStyle/>
        <a:p>
          <a:pPr algn="ctr"/>
          <a:r>
            <a:rPr lang="pt-BR" sz="2000" dirty="0" smtClean="0"/>
            <a:t>A partir delas, com elas e para elas que a Extensão acontece</a:t>
          </a:r>
          <a:endParaRPr lang="pt-BR" sz="2000" dirty="0"/>
        </a:p>
      </dgm:t>
    </dgm:pt>
    <dgm:pt modelId="{F96A770C-B40C-4430-8BD7-ACD3D09AA0C5}" type="parTrans" cxnId="{FECD63AF-0EF2-4AD7-A9ED-40D6EE161DBD}">
      <dgm:prSet/>
      <dgm:spPr/>
      <dgm:t>
        <a:bodyPr/>
        <a:lstStyle/>
        <a:p>
          <a:endParaRPr lang="pt-BR"/>
        </a:p>
      </dgm:t>
    </dgm:pt>
    <dgm:pt modelId="{DA92DB6F-1D48-4EB4-ABF7-80E8161CC454}" type="sibTrans" cxnId="{FECD63AF-0EF2-4AD7-A9ED-40D6EE161DBD}">
      <dgm:prSet/>
      <dgm:spPr/>
      <dgm:t>
        <a:bodyPr/>
        <a:lstStyle/>
        <a:p>
          <a:endParaRPr lang="pt-BR"/>
        </a:p>
      </dgm:t>
    </dgm:pt>
    <dgm:pt modelId="{DBAF1154-EE59-4EC6-8706-CC66CEABBBCB}" type="pres">
      <dgm:prSet presAssocID="{903FF45E-AE22-46F8-BBAF-B68DA492FAE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981FC248-A5EB-44F2-BE4D-85A9336A915D}" type="pres">
      <dgm:prSet presAssocID="{F1CD7CA9-A654-45C0-B32F-D62674A9665D}" presName="composite" presStyleCnt="0"/>
      <dgm:spPr/>
    </dgm:pt>
    <dgm:pt modelId="{F65E0D62-BCF5-4A73-B61D-F56728B03F12}" type="pres">
      <dgm:prSet presAssocID="{F1CD7CA9-A654-45C0-B32F-D62674A9665D}" presName="bentUpArrow1" presStyleLbl="alignImgPlace1" presStyleIdx="0" presStyleCnt="2" custLinFactNeighborX="-75852" custLinFactNeighborY="2395"/>
      <dgm:spPr/>
    </dgm:pt>
    <dgm:pt modelId="{F6AE373C-DFAD-4941-910E-209750050B4F}" type="pres">
      <dgm:prSet presAssocID="{F1CD7CA9-A654-45C0-B32F-D62674A9665D}" presName="ParentText" presStyleLbl="node1" presStyleIdx="0" presStyleCnt="3" custScaleX="226743" custScaleY="109461" custLinFactNeighborX="5362" custLinFactNeighborY="-18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2B57842-45B1-48F1-B9C1-3C676332DBD7}" type="pres">
      <dgm:prSet presAssocID="{F1CD7CA9-A654-45C0-B32F-D62674A9665D}" presName="ChildText" presStyleLbl="revTx" presStyleIdx="0" presStyleCnt="3" custScaleX="357053" custScaleY="142775" custLinFactX="104283" custLinFactNeighborX="200000" custLinFactNeighborY="24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28BFBEF-CBDD-420C-A857-6DA1B092AD6C}" type="pres">
      <dgm:prSet presAssocID="{FF726F57-2125-4620-B85B-D85C607AFE54}" presName="sibTrans" presStyleCnt="0"/>
      <dgm:spPr/>
    </dgm:pt>
    <dgm:pt modelId="{BFAC24BB-9382-47F6-90CC-F4BCA7F74A95}" type="pres">
      <dgm:prSet presAssocID="{4D8FF8F2-A203-4B96-9F5A-9FD22075C541}" presName="composite" presStyleCnt="0"/>
      <dgm:spPr/>
    </dgm:pt>
    <dgm:pt modelId="{2DF41BA8-E3ED-48D4-9B93-57605713AF07}" type="pres">
      <dgm:prSet presAssocID="{4D8FF8F2-A203-4B96-9F5A-9FD22075C541}" presName="bentUpArrow1" presStyleLbl="alignImgPlace1" presStyleIdx="1" presStyleCnt="2" custLinFactX="-61927" custLinFactNeighborX="-100000" custLinFactNeighborY="2877"/>
      <dgm:spPr/>
    </dgm:pt>
    <dgm:pt modelId="{7FDB54F9-BC19-4B26-AED0-795D5A89E432}" type="pres">
      <dgm:prSet presAssocID="{4D8FF8F2-A203-4B96-9F5A-9FD22075C541}" presName="ParentText" presStyleLbl="node1" presStyleIdx="1" presStyleCnt="3" custScaleX="207428" custScaleY="93744" custLinFactNeighborX="-56850" custLinFactNeighborY="105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50A9167-6788-4922-80A7-4CED2EA231A3}" type="pres">
      <dgm:prSet presAssocID="{4D8FF8F2-A203-4B96-9F5A-9FD22075C541}" presName="ChildText" presStyleLbl="revTx" presStyleIdx="1" presStyleCnt="3" custAng="0" custScaleX="186884" custScaleY="111986" custLinFactX="33338" custLinFactNeighborX="100000" custLinFactNeighborY="27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154BEDF-CD13-431B-8D05-4E26BB9ECF62}" type="pres">
      <dgm:prSet presAssocID="{0C28C078-B83D-47A3-A861-FF9EE849DDB4}" presName="sibTrans" presStyleCnt="0"/>
      <dgm:spPr/>
    </dgm:pt>
    <dgm:pt modelId="{8C32F338-9223-4612-A407-8E7AA6FE77EA}" type="pres">
      <dgm:prSet presAssocID="{221785D0-9356-48CD-9E92-9CBDF9373145}" presName="composite" presStyleCnt="0"/>
      <dgm:spPr/>
    </dgm:pt>
    <dgm:pt modelId="{618EA412-5411-4673-9867-835C51B7F02C}" type="pres">
      <dgm:prSet presAssocID="{221785D0-9356-48CD-9E92-9CBDF9373145}" presName="ParentText" presStyleLbl="node1" presStyleIdx="2" presStyleCnt="3" custScaleX="284664" custScaleY="178120" custLinFactX="-29973" custLinFactNeighborX="-100000" custLinFactNeighborY="179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FADF53-8011-4224-8D5C-BFF97B2B6398}" type="pres">
      <dgm:prSet presAssocID="{221785D0-9356-48CD-9E92-9CBDF9373145}" presName="FinalChildText" presStyleLbl="revTx" presStyleIdx="2" presStyleCnt="3" custScaleX="156120" custScaleY="116891" custLinFactNeighborX="-22406" custLinFactNeighborY="27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1958B70-7963-4D2F-90F3-428950C0D0A5}" type="presOf" srcId="{7E0DC050-1B78-478A-93AE-516CDD25ECB7}" destId="{250A9167-6788-4922-80A7-4CED2EA231A3}" srcOrd="0" destOrd="0" presId="urn:microsoft.com/office/officeart/2005/8/layout/StepDownProcess"/>
    <dgm:cxn modelId="{45E66610-37B7-4203-B50F-88A9B99D24CF}" srcId="{903FF45E-AE22-46F8-BBAF-B68DA492FAE5}" destId="{221785D0-9356-48CD-9E92-9CBDF9373145}" srcOrd="2" destOrd="0" parTransId="{6AD2DB52-567C-4633-BFCA-D9E94C007C9B}" sibTransId="{E934C248-6526-4BB2-BCAD-B4D1D5BF7BC4}"/>
    <dgm:cxn modelId="{FECD63AF-0EF2-4AD7-A9ED-40D6EE161DBD}" srcId="{221785D0-9356-48CD-9E92-9CBDF9373145}" destId="{7D74F570-0716-4C2B-B63C-077748745C57}" srcOrd="0" destOrd="0" parTransId="{F96A770C-B40C-4430-8BD7-ACD3D09AA0C5}" sibTransId="{DA92DB6F-1D48-4EB4-ABF7-80E8161CC454}"/>
    <dgm:cxn modelId="{B1BB0E16-AB7A-43E6-9DDC-BB57131AE357}" srcId="{4D8FF8F2-A203-4B96-9F5A-9FD22075C541}" destId="{7E0DC050-1B78-478A-93AE-516CDD25ECB7}" srcOrd="0" destOrd="0" parTransId="{28DA656C-F469-43BC-8CC3-21B93FE50DCD}" sibTransId="{344901B3-7653-415E-8AB3-0CF8000CB1D5}"/>
    <dgm:cxn modelId="{F0F8E340-ECEA-4E1B-99D5-E9AB0D689935}" type="presOf" srcId="{4D8FF8F2-A203-4B96-9F5A-9FD22075C541}" destId="{7FDB54F9-BC19-4B26-AED0-795D5A89E432}" srcOrd="0" destOrd="0" presId="urn:microsoft.com/office/officeart/2005/8/layout/StepDownProcess"/>
    <dgm:cxn modelId="{72891D07-B5E0-4EFC-AA8C-21ED6C8D1E1D}" srcId="{903FF45E-AE22-46F8-BBAF-B68DA492FAE5}" destId="{4D8FF8F2-A203-4B96-9F5A-9FD22075C541}" srcOrd="1" destOrd="0" parTransId="{25ED543F-EBDA-45DE-80DC-22E3167C86C9}" sibTransId="{0C28C078-B83D-47A3-A861-FF9EE849DDB4}"/>
    <dgm:cxn modelId="{48C9E951-A3C7-4DAE-9AE7-0C3A0B128401}" type="presOf" srcId="{A8E03700-516D-4A88-AC3F-F6E3013F0A83}" destId="{B2B57842-45B1-48F1-B9C1-3C676332DBD7}" srcOrd="0" destOrd="0" presId="urn:microsoft.com/office/officeart/2005/8/layout/StepDownProcess"/>
    <dgm:cxn modelId="{6ED7B3B3-1540-4647-BCEC-3A853AE09DE2}" srcId="{903FF45E-AE22-46F8-BBAF-B68DA492FAE5}" destId="{F1CD7CA9-A654-45C0-B32F-D62674A9665D}" srcOrd="0" destOrd="0" parTransId="{FA511149-1E78-43A7-8CC9-A23C65B6EDE1}" sibTransId="{FF726F57-2125-4620-B85B-D85C607AFE54}"/>
    <dgm:cxn modelId="{B5A0C511-E69F-481B-8BA0-3D8A867B3242}" type="presOf" srcId="{903FF45E-AE22-46F8-BBAF-B68DA492FAE5}" destId="{DBAF1154-EE59-4EC6-8706-CC66CEABBBCB}" srcOrd="0" destOrd="0" presId="urn:microsoft.com/office/officeart/2005/8/layout/StepDownProcess"/>
    <dgm:cxn modelId="{8486A793-4266-49D7-8F8F-566889335790}" type="presOf" srcId="{221785D0-9356-48CD-9E92-9CBDF9373145}" destId="{618EA412-5411-4673-9867-835C51B7F02C}" srcOrd="0" destOrd="0" presId="urn:microsoft.com/office/officeart/2005/8/layout/StepDownProcess"/>
    <dgm:cxn modelId="{6AEAA595-E093-44A3-BDA3-3115B0B3DD88}" type="presOf" srcId="{7D74F570-0716-4C2B-B63C-077748745C57}" destId="{CBFADF53-8011-4224-8D5C-BFF97B2B6398}" srcOrd="0" destOrd="0" presId="urn:microsoft.com/office/officeart/2005/8/layout/StepDownProcess"/>
    <dgm:cxn modelId="{5D62D4AC-A458-4433-9326-A6A367B5820B}" type="presOf" srcId="{F1CD7CA9-A654-45C0-B32F-D62674A9665D}" destId="{F6AE373C-DFAD-4941-910E-209750050B4F}" srcOrd="0" destOrd="0" presId="urn:microsoft.com/office/officeart/2005/8/layout/StepDownProcess"/>
    <dgm:cxn modelId="{DCC725DB-59E5-4E76-978E-2DECAA349B51}" srcId="{F1CD7CA9-A654-45C0-B32F-D62674A9665D}" destId="{A8E03700-516D-4A88-AC3F-F6E3013F0A83}" srcOrd="0" destOrd="0" parTransId="{C2B320C7-3B2C-4830-A3ED-5355C7BC17F1}" sibTransId="{42A8FCD0-FC00-49B0-B0A1-0EB7B2FE9A8B}"/>
    <dgm:cxn modelId="{5A0DEE80-DBB5-489A-B6A4-738151877B94}" type="presParOf" srcId="{DBAF1154-EE59-4EC6-8706-CC66CEABBBCB}" destId="{981FC248-A5EB-44F2-BE4D-85A9336A915D}" srcOrd="0" destOrd="0" presId="urn:microsoft.com/office/officeart/2005/8/layout/StepDownProcess"/>
    <dgm:cxn modelId="{A6443313-94C9-4F3A-AF54-4C669BCDCBD5}" type="presParOf" srcId="{981FC248-A5EB-44F2-BE4D-85A9336A915D}" destId="{F65E0D62-BCF5-4A73-B61D-F56728B03F12}" srcOrd="0" destOrd="0" presId="urn:microsoft.com/office/officeart/2005/8/layout/StepDownProcess"/>
    <dgm:cxn modelId="{465026F7-EEDA-4D6E-813C-40676819AC1F}" type="presParOf" srcId="{981FC248-A5EB-44F2-BE4D-85A9336A915D}" destId="{F6AE373C-DFAD-4941-910E-209750050B4F}" srcOrd="1" destOrd="0" presId="urn:microsoft.com/office/officeart/2005/8/layout/StepDownProcess"/>
    <dgm:cxn modelId="{DE399ECC-187C-4ACB-83BE-ECEF9E6B3D1C}" type="presParOf" srcId="{981FC248-A5EB-44F2-BE4D-85A9336A915D}" destId="{B2B57842-45B1-48F1-B9C1-3C676332DBD7}" srcOrd="2" destOrd="0" presId="urn:microsoft.com/office/officeart/2005/8/layout/StepDownProcess"/>
    <dgm:cxn modelId="{B2B46601-5E7B-403C-BB83-C7CF1519B7DD}" type="presParOf" srcId="{DBAF1154-EE59-4EC6-8706-CC66CEABBBCB}" destId="{228BFBEF-CBDD-420C-A857-6DA1B092AD6C}" srcOrd="1" destOrd="0" presId="urn:microsoft.com/office/officeart/2005/8/layout/StepDownProcess"/>
    <dgm:cxn modelId="{49B2AA96-F350-4A7C-BDBE-AAC14E5F2314}" type="presParOf" srcId="{DBAF1154-EE59-4EC6-8706-CC66CEABBBCB}" destId="{BFAC24BB-9382-47F6-90CC-F4BCA7F74A95}" srcOrd="2" destOrd="0" presId="urn:microsoft.com/office/officeart/2005/8/layout/StepDownProcess"/>
    <dgm:cxn modelId="{CE983D88-28AB-4C2B-A71F-503EF536631F}" type="presParOf" srcId="{BFAC24BB-9382-47F6-90CC-F4BCA7F74A95}" destId="{2DF41BA8-E3ED-48D4-9B93-57605713AF07}" srcOrd="0" destOrd="0" presId="urn:microsoft.com/office/officeart/2005/8/layout/StepDownProcess"/>
    <dgm:cxn modelId="{350EB877-9776-425C-A552-CF8EB1D77BB2}" type="presParOf" srcId="{BFAC24BB-9382-47F6-90CC-F4BCA7F74A95}" destId="{7FDB54F9-BC19-4B26-AED0-795D5A89E432}" srcOrd="1" destOrd="0" presId="urn:microsoft.com/office/officeart/2005/8/layout/StepDownProcess"/>
    <dgm:cxn modelId="{C635B414-39DA-410E-A7D8-690FA9F52337}" type="presParOf" srcId="{BFAC24BB-9382-47F6-90CC-F4BCA7F74A95}" destId="{250A9167-6788-4922-80A7-4CED2EA231A3}" srcOrd="2" destOrd="0" presId="urn:microsoft.com/office/officeart/2005/8/layout/StepDownProcess"/>
    <dgm:cxn modelId="{D0055B6D-6A53-402A-8336-AA40285AE93F}" type="presParOf" srcId="{DBAF1154-EE59-4EC6-8706-CC66CEABBBCB}" destId="{9154BEDF-CD13-431B-8D05-4E26BB9ECF62}" srcOrd="3" destOrd="0" presId="urn:microsoft.com/office/officeart/2005/8/layout/StepDownProcess"/>
    <dgm:cxn modelId="{62BB94C8-D7EE-44C8-8213-C1D65DCC1323}" type="presParOf" srcId="{DBAF1154-EE59-4EC6-8706-CC66CEABBBCB}" destId="{8C32F338-9223-4612-A407-8E7AA6FE77EA}" srcOrd="4" destOrd="0" presId="urn:microsoft.com/office/officeart/2005/8/layout/StepDownProcess"/>
    <dgm:cxn modelId="{CB58EE9E-D683-4485-99B4-BF41E3283881}" type="presParOf" srcId="{8C32F338-9223-4612-A407-8E7AA6FE77EA}" destId="{618EA412-5411-4673-9867-835C51B7F02C}" srcOrd="0" destOrd="0" presId="urn:microsoft.com/office/officeart/2005/8/layout/StepDownProcess"/>
    <dgm:cxn modelId="{E1C54F15-9E1E-4202-87E0-293576E84789}" type="presParOf" srcId="{8C32F338-9223-4612-A407-8E7AA6FE77EA}" destId="{CBFADF53-8011-4224-8D5C-BFF97B2B6398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883B80-9C78-474F-8D12-151DD5B589F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6F52595-7A02-4277-8BB7-5191925F9259}">
      <dgm:prSet phldrT="[Texto]"/>
      <dgm:spPr/>
      <dgm:t>
        <a:bodyPr/>
        <a:lstStyle/>
        <a:p>
          <a:r>
            <a:rPr lang="pt-BR" dirty="0" smtClean="0"/>
            <a:t>Estudante</a:t>
          </a:r>
          <a:endParaRPr lang="pt-BR" dirty="0"/>
        </a:p>
      </dgm:t>
    </dgm:pt>
    <dgm:pt modelId="{CA4027D8-98BD-445D-9340-ABCC76E808FB}" type="parTrans" cxnId="{A2D622FD-B91C-4855-9DCE-A7E38BB865BA}">
      <dgm:prSet/>
      <dgm:spPr/>
      <dgm:t>
        <a:bodyPr/>
        <a:lstStyle/>
        <a:p>
          <a:endParaRPr lang="pt-BR"/>
        </a:p>
      </dgm:t>
    </dgm:pt>
    <dgm:pt modelId="{16A795FE-37F3-4547-B066-72484C77DEE4}" type="sibTrans" cxnId="{A2D622FD-B91C-4855-9DCE-A7E38BB865BA}">
      <dgm:prSet/>
      <dgm:spPr/>
      <dgm:t>
        <a:bodyPr/>
        <a:lstStyle/>
        <a:p>
          <a:endParaRPr lang="pt-BR"/>
        </a:p>
      </dgm:t>
    </dgm:pt>
    <dgm:pt modelId="{B78CD34B-D270-41A9-BA4C-3C8AB2821D67}">
      <dgm:prSet phldrT="[Texto]" custT="1"/>
      <dgm:spPr/>
      <dgm:t>
        <a:bodyPr/>
        <a:lstStyle/>
        <a:p>
          <a:r>
            <a:rPr lang="pt-BR" sz="3600" dirty="0" smtClean="0">
              <a:latin typeface="Arial" panose="020B0604020202020204" pitchFamily="34" charset="0"/>
              <a:cs typeface="Arial" panose="020B0604020202020204" pitchFamily="34" charset="0"/>
            </a:rPr>
            <a:t>Protagonista na sua formação</a:t>
          </a:r>
        </a:p>
        <a:p>
          <a:r>
            <a:rPr lang="pt-BR" sz="2800" dirty="0" smtClean="0"/>
            <a:t>(pensar, propor mecanismos de resolução das demandas) </a:t>
          </a:r>
          <a:endParaRPr lang="pt-BR" sz="2800" dirty="0"/>
        </a:p>
      </dgm:t>
    </dgm:pt>
    <dgm:pt modelId="{68596BD4-5A29-4005-B5F0-ED314D4052FA}" type="parTrans" cxnId="{A022677A-4F0B-4EAF-B9ED-9A25F0633974}">
      <dgm:prSet/>
      <dgm:spPr/>
      <dgm:t>
        <a:bodyPr/>
        <a:lstStyle/>
        <a:p>
          <a:endParaRPr lang="pt-BR"/>
        </a:p>
      </dgm:t>
    </dgm:pt>
    <dgm:pt modelId="{0667FD41-76D6-49E1-BBAA-C7E668505B9D}" type="sibTrans" cxnId="{A022677A-4F0B-4EAF-B9ED-9A25F0633974}">
      <dgm:prSet/>
      <dgm:spPr/>
      <dgm:t>
        <a:bodyPr/>
        <a:lstStyle/>
        <a:p>
          <a:endParaRPr lang="pt-BR"/>
        </a:p>
      </dgm:t>
    </dgm:pt>
    <dgm:pt modelId="{A525CFCC-A4AE-4E7E-92AF-4912D20948B5}">
      <dgm:prSet phldrT="[Texto]"/>
      <dgm:spPr/>
      <dgm:t>
        <a:bodyPr/>
        <a:lstStyle/>
        <a:p>
          <a:r>
            <a:rPr lang="pt-BR" dirty="0" smtClean="0"/>
            <a:t>2ªcondição para uma ação ser de Extensão</a:t>
          </a:r>
          <a:endParaRPr lang="pt-BR" dirty="0"/>
        </a:p>
      </dgm:t>
    </dgm:pt>
    <dgm:pt modelId="{3C142CE7-7CFB-43F3-9140-347CD74819DC}" type="parTrans" cxnId="{07715DEE-0AD1-47E8-91B9-B45977BF7EE2}">
      <dgm:prSet/>
      <dgm:spPr/>
      <dgm:t>
        <a:bodyPr/>
        <a:lstStyle/>
        <a:p>
          <a:endParaRPr lang="pt-BR"/>
        </a:p>
      </dgm:t>
    </dgm:pt>
    <dgm:pt modelId="{681531AB-3EC4-466E-A155-F2BF12B5646A}" type="sibTrans" cxnId="{07715DEE-0AD1-47E8-91B9-B45977BF7EE2}">
      <dgm:prSet/>
      <dgm:spPr/>
      <dgm:t>
        <a:bodyPr/>
        <a:lstStyle/>
        <a:p>
          <a:endParaRPr lang="pt-BR"/>
        </a:p>
      </dgm:t>
    </dgm:pt>
    <dgm:pt modelId="{098BB399-E719-42DE-B21F-6C72B7466EB7}">
      <dgm:prSet phldrT="[Texto]" custT="1"/>
      <dgm:spPr/>
      <dgm:t>
        <a:bodyPr/>
        <a:lstStyle/>
        <a:p>
          <a:pPr algn="ctr"/>
          <a:r>
            <a:rPr lang="pt-BR" sz="3700" dirty="0" smtClean="0"/>
            <a:t>Construção</a:t>
          </a:r>
        </a:p>
        <a:p>
          <a:pPr algn="ctr"/>
          <a:r>
            <a:rPr lang="pt-BR" sz="3200" dirty="0" smtClean="0">
              <a:latin typeface="Arial" panose="020B0604020202020204" pitchFamily="34" charset="0"/>
              <a:cs typeface="Arial" panose="020B0604020202020204" pitchFamily="34" charset="0"/>
            </a:rPr>
            <a:t>(interação e diálogo com a comunidade)</a:t>
          </a:r>
          <a:endParaRPr lang="pt-BR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60833B-E25D-468C-B608-6BC00A571A10}" type="parTrans" cxnId="{A2DB0DAF-8C31-42B8-9680-3FC7316A4466}">
      <dgm:prSet/>
      <dgm:spPr/>
      <dgm:t>
        <a:bodyPr/>
        <a:lstStyle/>
        <a:p>
          <a:endParaRPr lang="pt-BR"/>
        </a:p>
      </dgm:t>
    </dgm:pt>
    <dgm:pt modelId="{14E853A1-5448-4561-9136-256CF6B2FD10}" type="sibTrans" cxnId="{A2DB0DAF-8C31-42B8-9680-3FC7316A4466}">
      <dgm:prSet/>
      <dgm:spPr/>
      <dgm:t>
        <a:bodyPr/>
        <a:lstStyle/>
        <a:p>
          <a:endParaRPr lang="pt-BR"/>
        </a:p>
      </dgm:t>
    </dgm:pt>
    <dgm:pt modelId="{E13B7EC7-60E8-4E0E-B07D-3F2A1A91B78F}" type="pres">
      <dgm:prSet presAssocID="{46883B80-9C78-474F-8D12-151DD5B589F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52FDBFD-CCD8-422A-8DED-C6E34FA6A977}" type="pres">
      <dgm:prSet presAssocID="{56F52595-7A02-4277-8BB7-5191925F9259}" presName="centerShape" presStyleLbl="node0" presStyleIdx="0" presStyleCnt="1" custLinFactNeighborX="1009" custLinFactNeighborY="-4855"/>
      <dgm:spPr/>
      <dgm:t>
        <a:bodyPr/>
        <a:lstStyle/>
        <a:p>
          <a:endParaRPr lang="pt-BR"/>
        </a:p>
      </dgm:t>
    </dgm:pt>
    <dgm:pt modelId="{AEAE554C-AAC5-4AC9-9574-B87DFA2EE127}" type="pres">
      <dgm:prSet presAssocID="{68596BD4-5A29-4005-B5F0-ED314D4052FA}" presName="parTrans" presStyleLbl="bgSibTrans2D1" presStyleIdx="0" presStyleCnt="3" custLinFactNeighborX="8387" custLinFactNeighborY="-26810"/>
      <dgm:spPr/>
      <dgm:t>
        <a:bodyPr/>
        <a:lstStyle/>
        <a:p>
          <a:endParaRPr lang="pt-BR"/>
        </a:p>
      </dgm:t>
    </dgm:pt>
    <dgm:pt modelId="{6276DCEC-72AB-4FDD-879B-25521E226CF6}" type="pres">
      <dgm:prSet presAssocID="{B78CD34B-D270-41A9-BA4C-3C8AB2821D67}" presName="node" presStyleLbl="node1" presStyleIdx="0" presStyleCnt="3" custScaleX="121442" custScaleY="146918" custRadScaleRad="99229" custRadScaleInc="-4373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FDA934-3762-400E-BF85-7C7AA835D583}" type="pres">
      <dgm:prSet presAssocID="{3C142CE7-7CFB-43F3-9140-347CD74819DC}" presName="parTrans" presStyleLbl="bgSibTrans2D1" presStyleIdx="1" presStyleCnt="3" custScaleY="97663" custLinFactNeighborX="-3446" custLinFactNeighborY="17349"/>
      <dgm:spPr/>
      <dgm:t>
        <a:bodyPr/>
        <a:lstStyle/>
        <a:p>
          <a:endParaRPr lang="pt-BR"/>
        </a:p>
      </dgm:t>
    </dgm:pt>
    <dgm:pt modelId="{83467D10-B21B-484D-9112-B20C0FD42F61}" type="pres">
      <dgm:prSet presAssocID="{A525CFCC-A4AE-4E7E-92AF-4912D20948B5}" presName="node" presStyleLbl="node1" presStyleIdx="1" presStyleCnt="3" custScaleX="128068" custScaleY="70330" custRadScaleRad="99008" custRadScaleInc="-176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FC497D6-DCD6-4BA6-BA9D-B8BB1F0F546E}" type="pres">
      <dgm:prSet presAssocID="{EF60833B-E25D-468C-B608-6BC00A571A10}" presName="parTrans" presStyleLbl="bgSibTrans2D1" presStyleIdx="2" presStyleCnt="3" custLinFactNeighborX="-3739" custLinFactNeighborY="-11281"/>
      <dgm:spPr/>
      <dgm:t>
        <a:bodyPr/>
        <a:lstStyle/>
        <a:p>
          <a:endParaRPr lang="pt-BR"/>
        </a:p>
      </dgm:t>
    </dgm:pt>
    <dgm:pt modelId="{459804C6-421C-4FA0-963F-79CF4FB9BFAB}" type="pres">
      <dgm:prSet presAssocID="{098BB399-E719-42DE-B21F-6C72B7466EB7}" presName="node" presStyleLbl="node1" presStyleIdx="2" presStyleCnt="3" custScaleY="116877" custRadScaleRad="95462" custRadScaleInc="4247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B888291-7B94-4753-ABEB-79CA5462E5C0}" type="presOf" srcId="{B78CD34B-D270-41A9-BA4C-3C8AB2821D67}" destId="{6276DCEC-72AB-4FDD-879B-25521E226CF6}" srcOrd="0" destOrd="0" presId="urn:microsoft.com/office/officeart/2005/8/layout/radial4"/>
    <dgm:cxn modelId="{9464BFDE-5987-484E-AFF3-4DFE6B83CAAC}" type="presOf" srcId="{098BB399-E719-42DE-B21F-6C72B7466EB7}" destId="{459804C6-421C-4FA0-963F-79CF4FB9BFAB}" srcOrd="0" destOrd="0" presId="urn:microsoft.com/office/officeart/2005/8/layout/radial4"/>
    <dgm:cxn modelId="{A2D622FD-B91C-4855-9DCE-A7E38BB865BA}" srcId="{46883B80-9C78-474F-8D12-151DD5B589F5}" destId="{56F52595-7A02-4277-8BB7-5191925F9259}" srcOrd="0" destOrd="0" parTransId="{CA4027D8-98BD-445D-9340-ABCC76E808FB}" sibTransId="{16A795FE-37F3-4547-B066-72484C77DEE4}"/>
    <dgm:cxn modelId="{69783029-01A9-45D1-881C-C2D37BB3F660}" type="presOf" srcId="{3C142CE7-7CFB-43F3-9140-347CD74819DC}" destId="{D8FDA934-3762-400E-BF85-7C7AA835D583}" srcOrd="0" destOrd="0" presId="urn:microsoft.com/office/officeart/2005/8/layout/radial4"/>
    <dgm:cxn modelId="{07715DEE-0AD1-47E8-91B9-B45977BF7EE2}" srcId="{56F52595-7A02-4277-8BB7-5191925F9259}" destId="{A525CFCC-A4AE-4E7E-92AF-4912D20948B5}" srcOrd="1" destOrd="0" parTransId="{3C142CE7-7CFB-43F3-9140-347CD74819DC}" sibTransId="{681531AB-3EC4-466E-A155-F2BF12B5646A}"/>
    <dgm:cxn modelId="{A022677A-4F0B-4EAF-B9ED-9A25F0633974}" srcId="{56F52595-7A02-4277-8BB7-5191925F9259}" destId="{B78CD34B-D270-41A9-BA4C-3C8AB2821D67}" srcOrd="0" destOrd="0" parTransId="{68596BD4-5A29-4005-B5F0-ED314D4052FA}" sibTransId="{0667FD41-76D6-49E1-BBAA-C7E668505B9D}"/>
    <dgm:cxn modelId="{0C0E5D4A-67C9-444D-9593-8E78405F3C19}" type="presOf" srcId="{68596BD4-5A29-4005-B5F0-ED314D4052FA}" destId="{AEAE554C-AAC5-4AC9-9574-B87DFA2EE127}" srcOrd="0" destOrd="0" presId="urn:microsoft.com/office/officeart/2005/8/layout/radial4"/>
    <dgm:cxn modelId="{AB405031-E1AC-4A26-95E4-AFCFC2737046}" type="presOf" srcId="{EF60833B-E25D-468C-B608-6BC00A571A10}" destId="{8FC497D6-DCD6-4BA6-BA9D-B8BB1F0F546E}" srcOrd="0" destOrd="0" presId="urn:microsoft.com/office/officeart/2005/8/layout/radial4"/>
    <dgm:cxn modelId="{A2DB0DAF-8C31-42B8-9680-3FC7316A4466}" srcId="{56F52595-7A02-4277-8BB7-5191925F9259}" destId="{098BB399-E719-42DE-B21F-6C72B7466EB7}" srcOrd="2" destOrd="0" parTransId="{EF60833B-E25D-468C-B608-6BC00A571A10}" sibTransId="{14E853A1-5448-4561-9136-256CF6B2FD10}"/>
    <dgm:cxn modelId="{C73F3CC9-F3DE-42D8-9D77-4B33C6D595C9}" type="presOf" srcId="{56F52595-7A02-4277-8BB7-5191925F9259}" destId="{352FDBFD-CCD8-422A-8DED-C6E34FA6A977}" srcOrd="0" destOrd="0" presId="urn:microsoft.com/office/officeart/2005/8/layout/radial4"/>
    <dgm:cxn modelId="{B4477126-B1FF-4CA0-9D43-4A0544373061}" type="presOf" srcId="{46883B80-9C78-474F-8D12-151DD5B589F5}" destId="{E13B7EC7-60E8-4E0E-B07D-3F2A1A91B78F}" srcOrd="0" destOrd="0" presId="urn:microsoft.com/office/officeart/2005/8/layout/radial4"/>
    <dgm:cxn modelId="{87263ADD-929C-425B-8E73-04E11DCF03BB}" type="presOf" srcId="{A525CFCC-A4AE-4E7E-92AF-4912D20948B5}" destId="{83467D10-B21B-484D-9112-B20C0FD42F61}" srcOrd="0" destOrd="0" presId="urn:microsoft.com/office/officeart/2005/8/layout/radial4"/>
    <dgm:cxn modelId="{723FB974-8720-4F7F-AF8D-F8233FD81703}" type="presParOf" srcId="{E13B7EC7-60E8-4E0E-B07D-3F2A1A91B78F}" destId="{352FDBFD-CCD8-422A-8DED-C6E34FA6A977}" srcOrd="0" destOrd="0" presId="urn:microsoft.com/office/officeart/2005/8/layout/radial4"/>
    <dgm:cxn modelId="{7FDB7B89-B974-45EB-9F81-E6B10F4D0E33}" type="presParOf" srcId="{E13B7EC7-60E8-4E0E-B07D-3F2A1A91B78F}" destId="{AEAE554C-AAC5-4AC9-9574-B87DFA2EE127}" srcOrd="1" destOrd="0" presId="urn:microsoft.com/office/officeart/2005/8/layout/radial4"/>
    <dgm:cxn modelId="{B65B7471-9E4B-4BF0-B80F-F98A17BB6027}" type="presParOf" srcId="{E13B7EC7-60E8-4E0E-B07D-3F2A1A91B78F}" destId="{6276DCEC-72AB-4FDD-879B-25521E226CF6}" srcOrd="2" destOrd="0" presId="urn:microsoft.com/office/officeart/2005/8/layout/radial4"/>
    <dgm:cxn modelId="{CEFDC793-5BB7-481C-8F32-BAE37C89CAEC}" type="presParOf" srcId="{E13B7EC7-60E8-4E0E-B07D-3F2A1A91B78F}" destId="{D8FDA934-3762-400E-BF85-7C7AA835D583}" srcOrd="3" destOrd="0" presId="urn:microsoft.com/office/officeart/2005/8/layout/radial4"/>
    <dgm:cxn modelId="{0CA47ECB-8196-4452-8AAF-F84332B3DABB}" type="presParOf" srcId="{E13B7EC7-60E8-4E0E-B07D-3F2A1A91B78F}" destId="{83467D10-B21B-484D-9112-B20C0FD42F61}" srcOrd="4" destOrd="0" presId="urn:microsoft.com/office/officeart/2005/8/layout/radial4"/>
    <dgm:cxn modelId="{C8A5E72B-55A7-4F39-A443-831C9BCD36DF}" type="presParOf" srcId="{E13B7EC7-60E8-4E0E-B07D-3F2A1A91B78F}" destId="{8FC497D6-DCD6-4BA6-BA9D-B8BB1F0F546E}" srcOrd="5" destOrd="0" presId="urn:microsoft.com/office/officeart/2005/8/layout/radial4"/>
    <dgm:cxn modelId="{9A244CA1-FD96-4502-A6A8-386097E4A5E1}" type="presParOf" srcId="{E13B7EC7-60E8-4E0E-B07D-3F2A1A91B78F}" destId="{459804C6-421C-4FA0-963F-79CF4FB9BFA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61561E-51A6-4946-8F53-BEE91525F76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C6F6327-2CCF-41A7-A042-8A5AAAF1CF76}">
      <dgm:prSet phldrT="[Texto]"/>
      <dgm:spPr/>
      <dgm:t>
        <a:bodyPr/>
        <a:lstStyle/>
        <a:p>
          <a:r>
            <a:rPr lang="pt-BR" dirty="0" smtClean="0"/>
            <a:t>Principais atores no levantamento de demandas</a:t>
          </a:r>
          <a:endParaRPr lang="pt-BR" dirty="0"/>
        </a:p>
      </dgm:t>
    </dgm:pt>
    <dgm:pt modelId="{89923E16-A51B-4230-9B6E-935C416136BF}" type="parTrans" cxnId="{24709008-6BD2-4622-B3CD-C7DA77FB35C7}">
      <dgm:prSet/>
      <dgm:spPr/>
      <dgm:t>
        <a:bodyPr/>
        <a:lstStyle/>
        <a:p>
          <a:endParaRPr lang="pt-BR"/>
        </a:p>
      </dgm:t>
    </dgm:pt>
    <dgm:pt modelId="{3D8C8840-DF7B-4E9F-A020-2497CEE46484}" type="sibTrans" cxnId="{24709008-6BD2-4622-B3CD-C7DA77FB35C7}">
      <dgm:prSet/>
      <dgm:spPr/>
      <dgm:t>
        <a:bodyPr/>
        <a:lstStyle/>
        <a:p>
          <a:endParaRPr lang="pt-BR"/>
        </a:p>
      </dgm:t>
    </dgm:pt>
    <dgm:pt modelId="{8C878644-DC78-416C-BC9A-5FAF2447FEFA}">
      <dgm:prSet phldrT="[Texto]"/>
      <dgm:spPr/>
      <dgm:t>
        <a:bodyPr/>
        <a:lstStyle/>
        <a:p>
          <a:r>
            <a:rPr lang="pt-BR" dirty="0" smtClean="0"/>
            <a:t>Identificação dos problemas</a:t>
          </a:r>
          <a:endParaRPr lang="pt-BR" dirty="0"/>
        </a:p>
      </dgm:t>
    </dgm:pt>
    <dgm:pt modelId="{D777F376-1EFD-4B4E-B116-A95228817380}" type="parTrans" cxnId="{DD19C695-F2E4-423F-B7DD-33C3C1CE2878}">
      <dgm:prSet/>
      <dgm:spPr/>
      <dgm:t>
        <a:bodyPr/>
        <a:lstStyle/>
        <a:p>
          <a:endParaRPr lang="pt-BR"/>
        </a:p>
      </dgm:t>
    </dgm:pt>
    <dgm:pt modelId="{45F5290D-2004-498C-B80B-AD079BC05E47}" type="sibTrans" cxnId="{DD19C695-F2E4-423F-B7DD-33C3C1CE2878}">
      <dgm:prSet/>
      <dgm:spPr/>
      <dgm:t>
        <a:bodyPr/>
        <a:lstStyle/>
        <a:p>
          <a:endParaRPr lang="pt-BR"/>
        </a:p>
      </dgm:t>
    </dgm:pt>
    <dgm:pt modelId="{CF910DF6-73DA-4511-A08A-F9C8AEDE8975}">
      <dgm:prSet phldrT="[Texto]"/>
      <dgm:spPr/>
      <dgm:t>
        <a:bodyPr/>
        <a:lstStyle/>
        <a:p>
          <a:r>
            <a:rPr lang="pt-BR" dirty="0" smtClean="0"/>
            <a:t>Proposição de soluções</a:t>
          </a:r>
          <a:endParaRPr lang="pt-BR" dirty="0"/>
        </a:p>
      </dgm:t>
    </dgm:pt>
    <dgm:pt modelId="{549D1FD6-765C-462C-A971-9201BD0453A0}" type="parTrans" cxnId="{147A0AD3-3050-45BD-8EE5-9B2E0397DC57}">
      <dgm:prSet/>
      <dgm:spPr/>
      <dgm:t>
        <a:bodyPr/>
        <a:lstStyle/>
        <a:p>
          <a:endParaRPr lang="pt-BR"/>
        </a:p>
      </dgm:t>
    </dgm:pt>
    <dgm:pt modelId="{0A0ED309-B374-4E57-9A4F-0EA49C87265E}" type="sibTrans" cxnId="{147A0AD3-3050-45BD-8EE5-9B2E0397DC57}">
      <dgm:prSet/>
      <dgm:spPr/>
      <dgm:t>
        <a:bodyPr/>
        <a:lstStyle/>
        <a:p>
          <a:endParaRPr lang="pt-BR"/>
        </a:p>
      </dgm:t>
    </dgm:pt>
    <dgm:pt modelId="{4BDD251A-0988-451D-8810-87C8559B79FE}">
      <dgm:prSet phldrT="[Texto]"/>
      <dgm:spPr/>
      <dgm:t>
        <a:bodyPr/>
        <a:lstStyle/>
        <a:p>
          <a:r>
            <a:rPr lang="pt-BR" dirty="0" smtClean="0"/>
            <a:t>Agente de transformação social</a:t>
          </a:r>
          <a:endParaRPr lang="pt-BR" dirty="0"/>
        </a:p>
      </dgm:t>
    </dgm:pt>
    <dgm:pt modelId="{1D01AB9B-EF10-4900-A3D8-95C07D894A80}" type="parTrans" cxnId="{1D991F72-EFBF-4313-AD0E-3B49E28E2147}">
      <dgm:prSet/>
      <dgm:spPr/>
      <dgm:t>
        <a:bodyPr/>
        <a:lstStyle/>
        <a:p>
          <a:endParaRPr lang="pt-BR"/>
        </a:p>
      </dgm:t>
    </dgm:pt>
    <dgm:pt modelId="{C7821371-D8AC-4645-A8FE-BA487FEB6CD0}" type="sibTrans" cxnId="{1D991F72-EFBF-4313-AD0E-3B49E28E2147}">
      <dgm:prSet/>
      <dgm:spPr/>
      <dgm:t>
        <a:bodyPr/>
        <a:lstStyle/>
        <a:p>
          <a:endParaRPr lang="pt-BR"/>
        </a:p>
      </dgm:t>
    </dgm:pt>
    <dgm:pt modelId="{13BEE602-33A7-49A4-AE4E-9384ECC801E6}" type="pres">
      <dgm:prSet presAssocID="{0A61561E-51A6-4946-8F53-BEE91525F76D}" presName="CompostProcess" presStyleCnt="0">
        <dgm:presLayoutVars>
          <dgm:dir/>
          <dgm:resizeHandles val="exact"/>
        </dgm:presLayoutVars>
      </dgm:prSet>
      <dgm:spPr/>
    </dgm:pt>
    <dgm:pt modelId="{8A11C212-8CCE-43B1-99BB-1C625B3CFD77}" type="pres">
      <dgm:prSet presAssocID="{0A61561E-51A6-4946-8F53-BEE91525F76D}" presName="arrow" presStyleLbl="bgShp" presStyleIdx="0" presStyleCnt="1"/>
      <dgm:spPr/>
    </dgm:pt>
    <dgm:pt modelId="{0295604D-12D5-457F-9020-93BFA86C5285}" type="pres">
      <dgm:prSet presAssocID="{0A61561E-51A6-4946-8F53-BEE91525F76D}" presName="linearProcess" presStyleCnt="0"/>
      <dgm:spPr/>
    </dgm:pt>
    <dgm:pt modelId="{DD2C9D81-E001-4D95-8426-EAC4319E27BD}" type="pres">
      <dgm:prSet presAssocID="{8C6F6327-2CCF-41A7-A042-8A5AAAF1CF76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07E514B-30D1-4732-9270-F1A1ED9053FF}" type="pres">
      <dgm:prSet presAssocID="{3D8C8840-DF7B-4E9F-A020-2497CEE46484}" presName="sibTrans" presStyleCnt="0"/>
      <dgm:spPr/>
    </dgm:pt>
    <dgm:pt modelId="{0BB52C66-B540-4396-BADC-FA962FB69A27}" type="pres">
      <dgm:prSet presAssocID="{8C878644-DC78-416C-BC9A-5FAF2447FEFA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342930-0585-4B69-93A4-AD72DF78FE5A}" type="pres">
      <dgm:prSet presAssocID="{45F5290D-2004-498C-B80B-AD079BC05E47}" presName="sibTrans" presStyleCnt="0"/>
      <dgm:spPr/>
    </dgm:pt>
    <dgm:pt modelId="{B57594E4-3ED5-448C-AF59-E460E29155B8}" type="pres">
      <dgm:prSet presAssocID="{CF910DF6-73DA-4511-A08A-F9C8AEDE8975}" presName="textNode" presStyleLbl="node1" presStyleIdx="2" presStyleCnt="4" custScaleX="96566" custScaleY="9994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6A3526F-EC37-4F95-8821-DA5996858F5D}" type="pres">
      <dgm:prSet presAssocID="{0A0ED309-B374-4E57-9A4F-0EA49C87265E}" presName="sibTrans" presStyleCnt="0"/>
      <dgm:spPr/>
    </dgm:pt>
    <dgm:pt modelId="{BEA2068A-7D1A-4E80-999B-96787174020C}" type="pres">
      <dgm:prSet presAssocID="{4BDD251A-0988-451D-8810-87C8559B79FE}" presName="textNode" presStyleLbl="node1" presStyleIdx="3" presStyleCnt="4" custScaleX="96566" custScaleY="9994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D991F72-EFBF-4313-AD0E-3B49E28E2147}" srcId="{0A61561E-51A6-4946-8F53-BEE91525F76D}" destId="{4BDD251A-0988-451D-8810-87C8559B79FE}" srcOrd="3" destOrd="0" parTransId="{1D01AB9B-EF10-4900-A3D8-95C07D894A80}" sibTransId="{C7821371-D8AC-4645-A8FE-BA487FEB6CD0}"/>
    <dgm:cxn modelId="{147A0AD3-3050-45BD-8EE5-9B2E0397DC57}" srcId="{0A61561E-51A6-4946-8F53-BEE91525F76D}" destId="{CF910DF6-73DA-4511-A08A-F9C8AEDE8975}" srcOrd="2" destOrd="0" parTransId="{549D1FD6-765C-462C-A971-9201BD0453A0}" sibTransId="{0A0ED309-B374-4E57-9A4F-0EA49C87265E}"/>
    <dgm:cxn modelId="{AADEBF80-7381-41BE-8E09-5C7CB7DD87E8}" type="presOf" srcId="{8C6F6327-2CCF-41A7-A042-8A5AAAF1CF76}" destId="{DD2C9D81-E001-4D95-8426-EAC4319E27BD}" srcOrd="0" destOrd="0" presId="urn:microsoft.com/office/officeart/2005/8/layout/hProcess9"/>
    <dgm:cxn modelId="{24709008-6BD2-4622-B3CD-C7DA77FB35C7}" srcId="{0A61561E-51A6-4946-8F53-BEE91525F76D}" destId="{8C6F6327-2CCF-41A7-A042-8A5AAAF1CF76}" srcOrd="0" destOrd="0" parTransId="{89923E16-A51B-4230-9B6E-935C416136BF}" sibTransId="{3D8C8840-DF7B-4E9F-A020-2497CEE46484}"/>
    <dgm:cxn modelId="{DC4FCD92-B4A1-4342-B7A4-607A69A74C4A}" type="presOf" srcId="{8C878644-DC78-416C-BC9A-5FAF2447FEFA}" destId="{0BB52C66-B540-4396-BADC-FA962FB69A27}" srcOrd="0" destOrd="0" presId="urn:microsoft.com/office/officeart/2005/8/layout/hProcess9"/>
    <dgm:cxn modelId="{3C11A61C-8777-4E7E-8D59-90F94D2F0CAC}" type="presOf" srcId="{CF910DF6-73DA-4511-A08A-F9C8AEDE8975}" destId="{B57594E4-3ED5-448C-AF59-E460E29155B8}" srcOrd="0" destOrd="0" presId="urn:microsoft.com/office/officeart/2005/8/layout/hProcess9"/>
    <dgm:cxn modelId="{13770DC1-37A6-4AB4-89FA-DE35DE114328}" type="presOf" srcId="{0A61561E-51A6-4946-8F53-BEE91525F76D}" destId="{13BEE602-33A7-49A4-AE4E-9384ECC801E6}" srcOrd="0" destOrd="0" presId="urn:microsoft.com/office/officeart/2005/8/layout/hProcess9"/>
    <dgm:cxn modelId="{DD19C695-F2E4-423F-B7DD-33C3C1CE2878}" srcId="{0A61561E-51A6-4946-8F53-BEE91525F76D}" destId="{8C878644-DC78-416C-BC9A-5FAF2447FEFA}" srcOrd="1" destOrd="0" parTransId="{D777F376-1EFD-4B4E-B116-A95228817380}" sibTransId="{45F5290D-2004-498C-B80B-AD079BC05E47}"/>
    <dgm:cxn modelId="{E549E355-F1F6-48B2-B469-1C692B5A94A2}" type="presOf" srcId="{4BDD251A-0988-451D-8810-87C8559B79FE}" destId="{BEA2068A-7D1A-4E80-999B-96787174020C}" srcOrd="0" destOrd="0" presId="urn:microsoft.com/office/officeart/2005/8/layout/hProcess9"/>
    <dgm:cxn modelId="{BF6F9D56-E5A4-432E-A3C8-D7BFC8DA8BAB}" type="presParOf" srcId="{13BEE602-33A7-49A4-AE4E-9384ECC801E6}" destId="{8A11C212-8CCE-43B1-99BB-1C625B3CFD77}" srcOrd="0" destOrd="0" presId="urn:microsoft.com/office/officeart/2005/8/layout/hProcess9"/>
    <dgm:cxn modelId="{3FD165A4-76CB-4B6F-80CC-2E5FD2E359D4}" type="presParOf" srcId="{13BEE602-33A7-49A4-AE4E-9384ECC801E6}" destId="{0295604D-12D5-457F-9020-93BFA86C5285}" srcOrd="1" destOrd="0" presId="urn:microsoft.com/office/officeart/2005/8/layout/hProcess9"/>
    <dgm:cxn modelId="{2D03BA74-1624-460A-B2E3-3BB4AA5E809C}" type="presParOf" srcId="{0295604D-12D5-457F-9020-93BFA86C5285}" destId="{DD2C9D81-E001-4D95-8426-EAC4319E27BD}" srcOrd="0" destOrd="0" presId="urn:microsoft.com/office/officeart/2005/8/layout/hProcess9"/>
    <dgm:cxn modelId="{7F1AAA42-C160-4C19-9FEB-74D02CB83EA3}" type="presParOf" srcId="{0295604D-12D5-457F-9020-93BFA86C5285}" destId="{407E514B-30D1-4732-9270-F1A1ED9053FF}" srcOrd="1" destOrd="0" presId="urn:microsoft.com/office/officeart/2005/8/layout/hProcess9"/>
    <dgm:cxn modelId="{11E1FC13-3D57-4DB1-AFDF-01B3977BA345}" type="presParOf" srcId="{0295604D-12D5-457F-9020-93BFA86C5285}" destId="{0BB52C66-B540-4396-BADC-FA962FB69A27}" srcOrd="2" destOrd="0" presId="urn:microsoft.com/office/officeart/2005/8/layout/hProcess9"/>
    <dgm:cxn modelId="{5CACCDD0-E35F-440B-A867-F5434E5BDFC1}" type="presParOf" srcId="{0295604D-12D5-457F-9020-93BFA86C5285}" destId="{97342930-0585-4B69-93A4-AD72DF78FE5A}" srcOrd="3" destOrd="0" presId="urn:microsoft.com/office/officeart/2005/8/layout/hProcess9"/>
    <dgm:cxn modelId="{BB73DF46-0117-4C2B-9160-DF95C36EFDB8}" type="presParOf" srcId="{0295604D-12D5-457F-9020-93BFA86C5285}" destId="{B57594E4-3ED5-448C-AF59-E460E29155B8}" srcOrd="4" destOrd="0" presId="urn:microsoft.com/office/officeart/2005/8/layout/hProcess9"/>
    <dgm:cxn modelId="{C28494E5-F9B0-4DF9-A7A4-DB48CDEC0F69}" type="presParOf" srcId="{0295604D-12D5-457F-9020-93BFA86C5285}" destId="{A6A3526F-EC37-4F95-8821-DA5996858F5D}" srcOrd="5" destOrd="0" presId="urn:microsoft.com/office/officeart/2005/8/layout/hProcess9"/>
    <dgm:cxn modelId="{8377E867-6BAD-4CA8-9511-12EAC2DDEFB6}" type="presParOf" srcId="{0295604D-12D5-457F-9020-93BFA86C5285}" destId="{BEA2068A-7D1A-4E80-999B-96787174020C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E9B785-A2BE-40A5-B7C1-69FEBE96F23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0214C35-05D0-44D9-926C-515529AA544F}">
      <dgm:prSet phldrT="[Texto]"/>
      <dgm:spPr/>
      <dgm:t>
        <a:bodyPr/>
        <a:lstStyle/>
        <a:p>
          <a:r>
            <a:rPr lang="pt-BR" dirty="0" smtClean="0"/>
            <a:t>Aprendizado mútuo na formação de profissionais cidadãos </a:t>
          </a:r>
          <a:endParaRPr lang="pt-BR" dirty="0"/>
        </a:p>
      </dgm:t>
    </dgm:pt>
    <dgm:pt modelId="{6474C14D-FD2E-4F7F-940E-3A7F199D7D55}" type="parTrans" cxnId="{B44D2188-A0AE-4EE3-9EA8-5EE915D2AC81}">
      <dgm:prSet/>
      <dgm:spPr/>
      <dgm:t>
        <a:bodyPr/>
        <a:lstStyle/>
        <a:p>
          <a:endParaRPr lang="pt-BR"/>
        </a:p>
      </dgm:t>
    </dgm:pt>
    <dgm:pt modelId="{B7B0E44E-0784-4D82-AB51-3723A026D2C7}" type="sibTrans" cxnId="{B44D2188-A0AE-4EE3-9EA8-5EE915D2AC81}">
      <dgm:prSet/>
      <dgm:spPr/>
      <dgm:t>
        <a:bodyPr/>
        <a:lstStyle/>
        <a:p>
          <a:endParaRPr lang="pt-BR"/>
        </a:p>
      </dgm:t>
    </dgm:pt>
    <dgm:pt modelId="{C1BCF793-69E8-4536-8FA9-7FA3239F36E5}">
      <dgm:prSet phldrT="[Texto]"/>
      <dgm:spPr/>
      <dgm:t>
        <a:bodyPr/>
        <a:lstStyle/>
        <a:p>
          <a:r>
            <a:rPr lang="pt-BR" dirty="0" smtClean="0"/>
            <a:t>Promover a ampliação dos conhecimentos e </a:t>
          </a:r>
          <a:r>
            <a:rPr lang="pt-PT" dirty="0" smtClean="0"/>
            <a:t>sua atuação no mundo do trabalho</a:t>
          </a:r>
          <a:endParaRPr lang="pt-BR" dirty="0"/>
        </a:p>
      </dgm:t>
    </dgm:pt>
    <dgm:pt modelId="{6A2E7638-ADBF-409A-BB96-AF903848FE42}" type="parTrans" cxnId="{E01BFF17-0348-4902-9013-FE071379E92F}">
      <dgm:prSet/>
      <dgm:spPr/>
      <dgm:t>
        <a:bodyPr/>
        <a:lstStyle/>
        <a:p>
          <a:endParaRPr lang="pt-BR"/>
        </a:p>
      </dgm:t>
    </dgm:pt>
    <dgm:pt modelId="{8FCC7FC0-7D56-45E3-9344-272AEBB0E72C}" type="sibTrans" cxnId="{E01BFF17-0348-4902-9013-FE071379E92F}">
      <dgm:prSet/>
      <dgm:spPr/>
      <dgm:t>
        <a:bodyPr/>
        <a:lstStyle/>
        <a:p>
          <a:endParaRPr lang="pt-BR"/>
        </a:p>
      </dgm:t>
    </dgm:pt>
    <dgm:pt modelId="{8D4746A9-FD23-4D06-B10B-3A7FA4901FF9}">
      <dgm:prSet/>
      <dgm:spPr/>
      <dgm:t>
        <a:bodyPr/>
        <a:lstStyle/>
        <a:p>
          <a:r>
            <a:rPr lang="pt-BR" smtClean="0"/>
            <a:t>Ampliação do horizonte da sala de aula </a:t>
          </a:r>
          <a:endParaRPr lang="pt-BR"/>
        </a:p>
      </dgm:t>
    </dgm:pt>
    <dgm:pt modelId="{2A43B729-A6F1-4716-A601-03F48163DB20}" type="parTrans" cxnId="{C77E1B89-6F85-4384-BAB1-D45305A340D0}">
      <dgm:prSet/>
      <dgm:spPr/>
      <dgm:t>
        <a:bodyPr/>
        <a:lstStyle/>
        <a:p>
          <a:endParaRPr lang="pt-BR"/>
        </a:p>
      </dgm:t>
    </dgm:pt>
    <dgm:pt modelId="{7846CDD7-6836-49EE-BDD8-C715E97B83C2}" type="sibTrans" cxnId="{C77E1B89-6F85-4384-BAB1-D45305A340D0}">
      <dgm:prSet/>
      <dgm:spPr/>
      <dgm:t>
        <a:bodyPr/>
        <a:lstStyle/>
        <a:p>
          <a:endParaRPr lang="pt-BR"/>
        </a:p>
      </dgm:t>
    </dgm:pt>
    <dgm:pt modelId="{5EA4ACE5-6197-41CB-AB8C-11EC860A2E01}">
      <dgm:prSet/>
      <dgm:spPr/>
      <dgm:t>
        <a:bodyPr/>
        <a:lstStyle/>
        <a:p>
          <a:r>
            <a:rPr lang="pt-BR" smtClean="0"/>
            <a:t>Exercício mais pleno e intenso da sua prática</a:t>
          </a:r>
          <a:endParaRPr lang="pt-BR"/>
        </a:p>
      </dgm:t>
    </dgm:pt>
    <dgm:pt modelId="{500E257F-6A92-4EFB-B939-496B8B31582D}" type="parTrans" cxnId="{CCD85664-2B2E-435B-A819-F7AD77A1F1FB}">
      <dgm:prSet/>
      <dgm:spPr/>
      <dgm:t>
        <a:bodyPr/>
        <a:lstStyle/>
        <a:p>
          <a:endParaRPr lang="pt-BR"/>
        </a:p>
      </dgm:t>
    </dgm:pt>
    <dgm:pt modelId="{54D14412-1ECF-4BE0-AF6C-369C0D79FBCB}" type="sibTrans" cxnId="{CCD85664-2B2E-435B-A819-F7AD77A1F1FB}">
      <dgm:prSet/>
      <dgm:spPr/>
      <dgm:t>
        <a:bodyPr/>
        <a:lstStyle/>
        <a:p>
          <a:endParaRPr lang="pt-BR"/>
        </a:p>
      </dgm:t>
    </dgm:pt>
    <dgm:pt modelId="{75301952-AF75-4EBE-8138-9EF6FA1ACDE5}" type="pres">
      <dgm:prSet presAssocID="{2AE9B785-A2BE-40A5-B7C1-69FEBE96F23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BA14D4D-C490-45D2-9CF9-30444A12D5DC}" type="pres">
      <dgm:prSet presAssocID="{80214C35-05D0-44D9-926C-515529AA544F}" presName="parentLin" presStyleCnt="0"/>
      <dgm:spPr/>
    </dgm:pt>
    <dgm:pt modelId="{A741099F-A113-4BA0-BA83-2BA2B784404D}" type="pres">
      <dgm:prSet presAssocID="{80214C35-05D0-44D9-926C-515529AA544F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896D72AA-BBEB-4AD4-A11E-D1A2F5FFB30A}" type="pres">
      <dgm:prSet presAssocID="{80214C35-05D0-44D9-926C-515529AA544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0E6EC8E-96F9-493F-A62F-9619ED29662A}" type="pres">
      <dgm:prSet presAssocID="{80214C35-05D0-44D9-926C-515529AA544F}" presName="negativeSpace" presStyleCnt="0"/>
      <dgm:spPr/>
    </dgm:pt>
    <dgm:pt modelId="{B1DC6DC9-EFA9-4FAD-B120-CC2B8776D0F3}" type="pres">
      <dgm:prSet presAssocID="{80214C35-05D0-44D9-926C-515529AA544F}" presName="childText" presStyleLbl="conFgAcc1" presStyleIdx="0" presStyleCnt="4">
        <dgm:presLayoutVars>
          <dgm:bulletEnabled val="1"/>
        </dgm:presLayoutVars>
      </dgm:prSet>
      <dgm:spPr/>
    </dgm:pt>
    <dgm:pt modelId="{8230A691-8E8A-40F4-ACF8-8D1A7F717249}" type="pres">
      <dgm:prSet presAssocID="{B7B0E44E-0784-4D82-AB51-3723A026D2C7}" presName="spaceBetweenRectangles" presStyleCnt="0"/>
      <dgm:spPr/>
    </dgm:pt>
    <dgm:pt modelId="{16CF694E-E036-4775-8D95-1817FFD58083}" type="pres">
      <dgm:prSet presAssocID="{8D4746A9-FD23-4D06-B10B-3A7FA4901FF9}" presName="parentLin" presStyleCnt="0"/>
      <dgm:spPr/>
    </dgm:pt>
    <dgm:pt modelId="{EA072E0F-CE50-4D4F-A180-21D51C7093AC}" type="pres">
      <dgm:prSet presAssocID="{8D4746A9-FD23-4D06-B10B-3A7FA4901FF9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71E0B467-5EFB-4E99-BCCB-9401EE484BA6}" type="pres">
      <dgm:prSet presAssocID="{8D4746A9-FD23-4D06-B10B-3A7FA4901FF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550C7C-4251-45AE-BDE0-CB9B37CCCC87}" type="pres">
      <dgm:prSet presAssocID="{8D4746A9-FD23-4D06-B10B-3A7FA4901FF9}" presName="negativeSpace" presStyleCnt="0"/>
      <dgm:spPr/>
    </dgm:pt>
    <dgm:pt modelId="{EED72A82-B3A6-47C2-BFDD-87EBBF1EB579}" type="pres">
      <dgm:prSet presAssocID="{8D4746A9-FD23-4D06-B10B-3A7FA4901FF9}" presName="childText" presStyleLbl="conFgAcc1" presStyleIdx="1" presStyleCnt="4">
        <dgm:presLayoutVars>
          <dgm:bulletEnabled val="1"/>
        </dgm:presLayoutVars>
      </dgm:prSet>
      <dgm:spPr/>
    </dgm:pt>
    <dgm:pt modelId="{4BB6E2C8-0D90-4127-A339-199AD1852DCE}" type="pres">
      <dgm:prSet presAssocID="{7846CDD7-6836-49EE-BDD8-C715E97B83C2}" presName="spaceBetweenRectangles" presStyleCnt="0"/>
      <dgm:spPr/>
    </dgm:pt>
    <dgm:pt modelId="{E6F912D1-D899-4038-8D12-B34E2A47522D}" type="pres">
      <dgm:prSet presAssocID="{5EA4ACE5-6197-41CB-AB8C-11EC860A2E01}" presName="parentLin" presStyleCnt="0"/>
      <dgm:spPr/>
    </dgm:pt>
    <dgm:pt modelId="{22C9B9FA-81CF-4421-A1A0-446E20F99331}" type="pres">
      <dgm:prSet presAssocID="{5EA4ACE5-6197-41CB-AB8C-11EC860A2E01}" presName="parentLeftMargin" presStyleLbl="node1" presStyleIdx="1" presStyleCnt="4"/>
      <dgm:spPr/>
      <dgm:t>
        <a:bodyPr/>
        <a:lstStyle/>
        <a:p>
          <a:endParaRPr lang="pt-BR"/>
        </a:p>
      </dgm:t>
    </dgm:pt>
    <dgm:pt modelId="{16354136-A93E-4B00-8488-BFC982592186}" type="pres">
      <dgm:prSet presAssocID="{5EA4ACE5-6197-41CB-AB8C-11EC860A2E0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41EFEEC-FF34-495E-A232-1A2BD4981980}" type="pres">
      <dgm:prSet presAssocID="{5EA4ACE5-6197-41CB-AB8C-11EC860A2E01}" presName="negativeSpace" presStyleCnt="0"/>
      <dgm:spPr/>
    </dgm:pt>
    <dgm:pt modelId="{09D998E1-CFEE-4E9F-86EB-DE5CDAEFDA5C}" type="pres">
      <dgm:prSet presAssocID="{5EA4ACE5-6197-41CB-AB8C-11EC860A2E01}" presName="childText" presStyleLbl="conFgAcc1" presStyleIdx="2" presStyleCnt="4">
        <dgm:presLayoutVars>
          <dgm:bulletEnabled val="1"/>
        </dgm:presLayoutVars>
      </dgm:prSet>
      <dgm:spPr/>
    </dgm:pt>
    <dgm:pt modelId="{33E8ABEF-EE14-4A3B-B461-A789C6BD9613}" type="pres">
      <dgm:prSet presAssocID="{54D14412-1ECF-4BE0-AF6C-369C0D79FBCB}" presName="spaceBetweenRectangles" presStyleCnt="0"/>
      <dgm:spPr/>
    </dgm:pt>
    <dgm:pt modelId="{DF2F1D55-9E28-4375-AACA-BA407BE7A3BB}" type="pres">
      <dgm:prSet presAssocID="{C1BCF793-69E8-4536-8FA9-7FA3239F36E5}" presName="parentLin" presStyleCnt="0"/>
      <dgm:spPr/>
    </dgm:pt>
    <dgm:pt modelId="{D9F34597-0FE8-4947-AFB6-72CB60134C1A}" type="pres">
      <dgm:prSet presAssocID="{C1BCF793-69E8-4536-8FA9-7FA3239F36E5}" presName="parentLeftMargin" presStyleLbl="node1" presStyleIdx="2" presStyleCnt="4"/>
      <dgm:spPr/>
      <dgm:t>
        <a:bodyPr/>
        <a:lstStyle/>
        <a:p>
          <a:endParaRPr lang="pt-BR"/>
        </a:p>
      </dgm:t>
    </dgm:pt>
    <dgm:pt modelId="{1CE14D7F-8D17-4882-B060-C9C281B9BD22}" type="pres">
      <dgm:prSet presAssocID="{C1BCF793-69E8-4536-8FA9-7FA3239F36E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FBDCDE1-1EAD-43AD-9688-DAAD93F2C09A}" type="pres">
      <dgm:prSet presAssocID="{C1BCF793-69E8-4536-8FA9-7FA3239F36E5}" presName="negativeSpace" presStyleCnt="0"/>
      <dgm:spPr/>
    </dgm:pt>
    <dgm:pt modelId="{AE49BCED-6C3A-4E8C-B719-BB4403B30C74}" type="pres">
      <dgm:prSet presAssocID="{C1BCF793-69E8-4536-8FA9-7FA3239F36E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66DE138-D90C-400E-9996-400827C8BE02}" type="presOf" srcId="{8D4746A9-FD23-4D06-B10B-3A7FA4901FF9}" destId="{71E0B467-5EFB-4E99-BCCB-9401EE484BA6}" srcOrd="1" destOrd="0" presId="urn:microsoft.com/office/officeart/2005/8/layout/list1"/>
    <dgm:cxn modelId="{969C3A62-1025-4C2B-B756-057BBEAF9733}" type="presOf" srcId="{C1BCF793-69E8-4536-8FA9-7FA3239F36E5}" destId="{1CE14D7F-8D17-4882-B060-C9C281B9BD22}" srcOrd="1" destOrd="0" presId="urn:microsoft.com/office/officeart/2005/8/layout/list1"/>
    <dgm:cxn modelId="{D8EEDD9B-F1C5-4E06-9C5E-02A6A4F66817}" type="presOf" srcId="{8D4746A9-FD23-4D06-B10B-3A7FA4901FF9}" destId="{EA072E0F-CE50-4D4F-A180-21D51C7093AC}" srcOrd="0" destOrd="0" presId="urn:microsoft.com/office/officeart/2005/8/layout/list1"/>
    <dgm:cxn modelId="{B44D2188-A0AE-4EE3-9EA8-5EE915D2AC81}" srcId="{2AE9B785-A2BE-40A5-B7C1-69FEBE96F23B}" destId="{80214C35-05D0-44D9-926C-515529AA544F}" srcOrd="0" destOrd="0" parTransId="{6474C14D-FD2E-4F7F-940E-3A7F199D7D55}" sibTransId="{B7B0E44E-0784-4D82-AB51-3723A026D2C7}"/>
    <dgm:cxn modelId="{F4BEB2BD-D0C9-4AD1-8109-3BC3CA5189E7}" type="presOf" srcId="{5EA4ACE5-6197-41CB-AB8C-11EC860A2E01}" destId="{22C9B9FA-81CF-4421-A1A0-446E20F99331}" srcOrd="0" destOrd="0" presId="urn:microsoft.com/office/officeart/2005/8/layout/list1"/>
    <dgm:cxn modelId="{CCD85664-2B2E-435B-A819-F7AD77A1F1FB}" srcId="{2AE9B785-A2BE-40A5-B7C1-69FEBE96F23B}" destId="{5EA4ACE5-6197-41CB-AB8C-11EC860A2E01}" srcOrd="2" destOrd="0" parTransId="{500E257F-6A92-4EFB-B939-496B8B31582D}" sibTransId="{54D14412-1ECF-4BE0-AF6C-369C0D79FBCB}"/>
    <dgm:cxn modelId="{E01BFF17-0348-4902-9013-FE071379E92F}" srcId="{2AE9B785-A2BE-40A5-B7C1-69FEBE96F23B}" destId="{C1BCF793-69E8-4536-8FA9-7FA3239F36E5}" srcOrd="3" destOrd="0" parTransId="{6A2E7638-ADBF-409A-BB96-AF903848FE42}" sibTransId="{8FCC7FC0-7D56-45E3-9344-272AEBB0E72C}"/>
    <dgm:cxn modelId="{3FE689B7-EC1F-4220-99F5-E0F2A344F889}" type="presOf" srcId="{80214C35-05D0-44D9-926C-515529AA544F}" destId="{896D72AA-BBEB-4AD4-A11E-D1A2F5FFB30A}" srcOrd="1" destOrd="0" presId="urn:microsoft.com/office/officeart/2005/8/layout/list1"/>
    <dgm:cxn modelId="{9B1E7505-F647-461D-8BDA-77B73E86A0E8}" type="presOf" srcId="{80214C35-05D0-44D9-926C-515529AA544F}" destId="{A741099F-A113-4BA0-BA83-2BA2B784404D}" srcOrd="0" destOrd="0" presId="urn:microsoft.com/office/officeart/2005/8/layout/list1"/>
    <dgm:cxn modelId="{C77E1B89-6F85-4384-BAB1-D45305A340D0}" srcId="{2AE9B785-A2BE-40A5-B7C1-69FEBE96F23B}" destId="{8D4746A9-FD23-4D06-B10B-3A7FA4901FF9}" srcOrd="1" destOrd="0" parTransId="{2A43B729-A6F1-4716-A601-03F48163DB20}" sibTransId="{7846CDD7-6836-49EE-BDD8-C715E97B83C2}"/>
    <dgm:cxn modelId="{304AE9EF-0191-4F6C-8C01-28E50EAC792C}" type="presOf" srcId="{C1BCF793-69E8-4536-8FA9-7FA3239F36E5}" destId="{D9F34597-0FE8-4947-AFB6-72CB60134C1A}" srcOrd="0" destOrd="0" presId="urn:microsoft.com/office/officeart/2005/8/layout/list1"/>
    <dgm:cxn modelId="{2021D849-8625-4C1B-A280-FEDBFF62F09D}" type="presOf" srcId="{2AE9B785-A2BE-40A5-B7C1-69FEBE96F23B}" destId="{75301952-AF75-4EBE-8138-9EF6FA1ACDE5}" srcOrd="0" destOrd="0" presId="urn:microsoft.com/office/officeart/2005/8/layout/list1"/>
    <dgm:cxn modelId="{B7EC0F77-A985-4016-BCC6-33D219E7087C}" type="presOf" srcId="{5EA4ACE5-6197-41CB-AB8C-11EC860A2E01}" destId="{16354136-A93E-4B00-8488-BFC982592186}" srcOrd="1" destOrd="0" presId="urn:microsoft.com/office/officeart/2005/8/layout/list1"/>
    <dgm:cxn modelId="{D51B0CD2-B7D2-4D71-9EA7-9F623427BE04}" type="presParOf" srcId="{75301952-AF75-4EBE-8138-9EF6FA1ACDE5}" destId="{3BA14D4D-C490-45D2-9CF9-30444A12D5DC}" srcOrd="0" destOrd="0" presId="urn:microsoft.com/office/officeart/2005/8/layout/list1"/>
    <dgm:cxn modelId="{65EFD743-7F28-4BA1-AE6A-0CFB2058791A}" type="presParOf" srcId="{3BA14D4D-C490-45D2-9CF9-30444A12D5DC}" destId="{A741099F-A113-4BA0-BA83-2BA2B784404D}" srcOrd="0" destOrd="0" presId="urn:microsoft.com/office/officeart/2005/8/layout/list1"/>
    <dgm:cxn modelId="{94794D33-8CCE-4E88-8E84-3187DE5D2D93}" type="presParOf" srcId="{3BA14D4D-C490-45D2-9CF9-30444A12D5DC}" destId="{896D72AA-BBEB-4AD4-A11E-D1A2F5FFB30A}" srcOrd="1" destOrd="0" presId="urn:microsoft.com/office/officeart/2005/8/layout/list1"/>
    <dgm:cxn modelId="{D5ACF59C-E235-444D-B49C-6DF8662CF627}" type="presParOf" srcId="{75301952-AF75-4EBE-8138-9EF6FA1ACDE5}" destId="{E0E6EC8E-96F9-493F-A62F-9619ED29662A}" srcOrd="1" destOrd="0" presId="urn:microsoft.com/office/officeart/2005/8/layout/list1"/>
    <dgm:cxn modelId="{D486363D-9654-4078-BE41-83A618195BBE}" type="presParOf" srcId="{75301952-AF75-4EBE-8138-9EF6FA1ACDE5}" destId="{B1DC6DC9-EFA9-4FAD-B120-CC2B8776D0F3}" srcOrd="2" destOrd="0" presId="urn:microsoft.com/office/officeart/2005/8/layout/list1"/>
    <dgm:cxn modelId="{56CE7351-7394-4ADF-9BA1-E7F308827D77}" type="presParOf" srcId="{75301952-AF75-4EBE-8138-9EF6FA1ACDE5}" destId="{8230A691-8E8A-40F4-ACF8-8D1A7F717249}" srcOrd="3" destOrd="0" presId="urn:microsoft.com/office/officeart/2005/8/layout/list1"/>
    <dgm:cxn modelId="{11D6712A-307B-42B8-9617-6BD709E8D3AC}" type="presParOf" srcId="{75301952-AF75-4EBE-8138-9EF6FA1ACDE5}" destId="{16CF694E-E036-4775-8D95-1817FFD58083}" srcOrd="4" destOrd="0" presId="urn:microsoft.com/office/officeart/2005/8/layout/list1"/>
    <dgm:cxn modelId="{84EEB49B-48A1-44E5-AFDE-9C1D91EDA4AC}" type="presParOf" srcId="{16CF694E-E036-4775-8D95-1817FFD58083}" destId="{EA072E0F-CE50-4D4F-A180-21D51C7093AC}" srcOrd="0" destOrd="0" presId="urn:microsoft.com/office/officeart/2005/8/layout/list1"/>
    <dgm:cxn modelId="{F7332401-3766-45D8-8DC9-F279ED4E05E5}" type="presParOf" srcId="{16CF694E-E036-4775-8D95-1817FFD58083}" destId="{71E0B467-5EFB-4E99-BCCB-9401EE484BA6}" srcOrd="1" destOrd="0" presId="urn:microsoft.com/office/officeart/2005/8/layout/list1"/>
    <dgm:cxn modelId="{B9ECD031-5667-4228-9611-D89060BC4EC2}" type="presParOf" srcId="{75301952-AF75-4EBE-8138-9EF6FA1ACDE5}" destId="{66550C7C-4251-45AE-BDE0-CB9B37CCCC87}" srcOrd="5" destOrd="0" presId="urn:microsoft.com/office/officeart/2005/8/layout/list1"/>
    <dgm:cxn modelId="{37D59940-21D7-42B9-963C-3E23A4E7250F}" type="presParOf" srcId="{75301952-AF75-4EBE-8138-9EF6FA1ACDE5}" destId="{EED72A82-B3A6-47C2-BFDD-87EBBF1EB579}" srcOrd="6" destOrd="0" presId="urn:microsoft.com/office/officeart/2005/8/layout/list1"/>
    <dgm:cxn modelId="{70A76110-E4E4-47AE-BCA5-06C95466FF21}" type="presParOf" srcId="{75301952-AF75-4EBE-8138-9EF6FA1ACDE5}" destId="{4BB6E2C8-0D90-4127-A339-199AD1852DCE}" srcOrd="7" destOrd="0" presId="urn:microsoft.com/office/officeart/2005/8/layout/list1"/>
    <dgm:cxn modelId="{E07E3085-CF23-4281-8832-D224716DDF2F}" type="presParOf" srcId="{75301952-AF75-4EBE-8138-9EF6FA1ACDE5}" destId="{E6F912D1-D899-4038-8D12-B34E2A47522D}" srcOrd="8" destOrd="0" presId="urn:microsoft.com/office/officeart/2005/8/layout/list1"/>
    <dgm:cxn modelId="{7957DAFA-4071-4B04-B104-F2D854EAFA4A}" type="presParOf" srcId="{E6F912D1-D899-4038-8D12-B34E2A47522D}" destId="{22C9B9FA-81CF-4421-A1A0-446E20F99331}" srcOrd="0" destOrd="0" presId="urn:microsoft.com/office/officeart/2005/8/layout/list1"/>
    <dgm:cxn modelId="{D0C83394-9197-4F01-8E05-2DC460951234}" type="presParOf" srcId="{E6F912D1-D899-4038-8D12-B34E2A47522D}" destId="{16354136-A93E-4B00-8488-BFC982592186}" srcOrd="1" destOrd="0" presId="urn:microsoft.com/office/officeart/2005/8/layout/list1"/>
    <dgm:cxn modelId="{C6BB02C9-73D9-4A74-90DD-23DDD3FA5399}" type="presParOf" srcId="{75301952-AF75-4EBE-8138-9EF6FA1ACDE5}" destId="{441EFEEC-FF34-495E-A232-1A2BD4981980}" srcOrd="9" destOrd="0" presId="urn:microsoft.com/office/officeart/2005/8/layout/list1"/>
    <dgm:cxn modelId="{121B0216-E4B8-4F3F-A065-EF3B2AD8B4A9}" type="presParOf" srcId="{75301952-AF75-4EBE-8138-9EF6FA1ACDE5}" destId="{09D998E1-CFEE-4E9F-86EB-DE5CDAEFDA5C}" srcOrd="10" destOrd="0" presId="urn:microsoft.com/office/officeart/2005/8/layout/list1"/>
    <dgm:cxn modelId="{859128F9-1C72-48A4-AF5E-DB1DF4095C4B}" type="presParOf" srcId="{75301952-AF75-4EBE-8138-9EF6FA1ACDE5}" destId="{33E8ABEF-EE14-4A3B-B461-A789C6BD9613}" srcOrd="11" destOrd="0" presId="urn:microsoft.com/office/officeart/2005/8/layout/list1"/>
    <dgm:cxn modelId="{A5A2240F-848A-483F-A817-83889341D6B7}" type="presParOf" srcId="{75301952-AF75-4EBE-8138-9EF6FA1ACDE5}" destId="{DF2F1D55-9E28-4375-AACA-BA407BE7A3BB}" srcOrd="12" destOrd="0" presId="urn:microsoft.com/office/officeart/2005/8/layout/list1"/>
    <dgm:cxn modelId="{9CBAAD0A-3FD3-449A-AC8E-E3E7229BAF8E}" type="presParOf" srcId="{DF2F1D55-9E28-4375-AACA-BA407BE7A3BB}" destId="{D9F34597-0FE8-4947-AFB6-72CB60134C1A}" srcOrd="0" destOrd="0" presId="urn:microsoft.com/office/officeart/2005/8/layout/list1"/>
    <dgm:cxn modelId="{509B3C8E-AAC6-4569-BA55-B7A3BACE6351}" type="presParOf" srcId="{DF2F1D55-9E28-4375-AACA-BA407BE7A3BB}" destId="{1CE14D7F-8D17-4882-B060-C9C281B9BD22}" srcOrd="1" destOrd="0" presId="urn:microsoft.com/office/officeart/2005/8/layout/list1"/>
    <dgm:cxn modelId="{BCBADEE0-CE8F-490F-BD00-86EC0296F551}" type="presParOf" srcId="{75301952-AF75-4EBE-8138-9EF6FA1ACDE5}" destId="{CFBDCDE1-1EAD-43AD-9688-DAAD93F2C09A}" srcOrd="13" destOrd="0" presId="urn:microsoft.com/office/officeart/2005/8/layout/list1"/>
    <dgm:cxn modelId="{52152B0A-40E9-4799-A029-CDAAF0B05BEE}" type="presParOf" srcId="{75301952-AF75-4EBE-8138-9EF6FA1ACDE5}" destId="{AE49BCED-6C3A-4E8C-B719-BB4403B30C7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36DEE1-5DC1-4BC5-A17F-E795AB32420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F4EBA1C-F64F-4FC9-8168-E29FB39270EC}">
      <dgm:prSet phldrT="[Texto]" custT="1"/>
      <dgm:spPr/>
      <dgm:t>
        <a:bodyPr/>
        <a:lstStyle/>
        <a:p>
          <a:r>
            <a:rPr lang="pt-BR" sz="3600" dirty="0" smtClean="0">
              <a:latin typeface="Arial" panose="020B0604020202020204" pitchFamily="34" charset="0"/>
              <a:cs typeface="Arial" panose="020B0604020202020204" pitchFamily="34" charset="0"/>
            </a:rPr>
            <a:t>PROPONENTES DA AÇÃO</a:t>
          </a:r>
          <a:endParaRPr lang="pt-BR" sz="3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232835-16B6-477D-A1D9-8F6F3F5CD55D}" type="parTrans" cxnId="{E56F41AF-AA4B-4D8C-A036-98D759620E0A}">
      <dgm:prSet/>
      <dgm:spPr/>
      <dgm:t>
        <a:bodyPr/>
        <a:lstStyle/>
        <a:p>
          <a:endParaRPr lang="pt-BR"/>
        </a:p>
      </dgm:t>
    </dgm:pt>
    <dgm:pt modelId="{9EAF4929-E68A-4C9C-8EE4-CCD42C5A359E}" type="sibTrans" cxnId="{E56F41AF-AA4B-4D8C-A036-98D759620E0A}">
      <dgm:prSet/>
      <dgm:spPr/>
      <dgm:t>
        <a:bodyPr/>
        <a:lstStyle/>
        <a:p>
          <a:endParaRPr lang="pt-BR"/>
        </a:p>
      </dgm:t>
    </dgm:pt>
    <dgm:pt modelId="{ABD6AD93-4DC7-450C-8CD8-84FD554C9B5A}">
      <dgm:prSet phldrT="[Texto]" custT="1"/>
      <dgm:spPr/>
      <dgm:t>
        <a:bodyPr/>
        <a:lstStyle/>
        <a:p>
          <a:r>
            <a:rPr lang="pt-BR" sz="3200" dirty="0" smtClean="0"/>
            <a:t>Orientar</a:t>
          </a:r>
          <a:endParaRPr lang="pt-BR" sz="3200" dirty="0"/>
        </a:p>
      </dgm:t>
    </dgm:pt>
    <dgm:pt modelId="{7A43672E-A417-41A0-8B6C-07CDC4D18D0A}" type="parTrans" cxnId="{B986F760-8B97-450D-90F8-230A35007F93}">
      <dgm:prSet/>
      <dgm:spPr/>
      <dgm:t>
        <a:bodyPr/>
        <a:lstStyle/>
        <a:p>
          <a:endParaRPr lang="pt-BR"/>
        </a:p>
      </dgm:t>
    </dgm:pt>
    <dgm:pt modelId="{D59E1622-6F97-44C2-9EA7-1378F0996047}" type="sibTrans" cxnId="{B986F760-8B97-450D-90F8-230A35007F93}">
      <dgm:prSet/>
      <dgm:spPr/>
      <dgm:t>
        <a:bodyPr/>
        <a:lstStyle/>
        <a:p>
          <a:endParaRPr lang="pt-BR"/>
        </a:p>
      </dgm:t>
    </dgm:pt>
    <dgm:pt modelId="{15BE64D3-C0DB-428B-B971-5647C600AB39}">
      <dgm:prSet phldrT="[Texto]" custT="1"/>
      <dgm:spPr/>
      <dgm:t>
        <a:bodyPr/>
        <a:lstStyle/>
        <a:p>
          <a:r>
            <a:rPr lang="pt-BR" sz="3200" dirty="0" smtClean="0"/>
            <a:t>Acompanhar</a:t>
          </a:r>
          <a:endParaRPr lang="pt-BR" sz="3200" dirty="0"/>
        </a:p>
      </dgm:t>
    </dgm:pt>
    <dgm:pt modelId="{32A4A002-3E86-4317-B948-51B4AC06C0A6}" type="parTrans" cxnId="{CB70277D-D16B-4270-B856-BD52BDDCD06C}">
      <dgm:prSet/>
      <dgm:spPr/>
      <dgm:t>
        <a:bodyPr/>
        <a:lstStyle/>
        <a:p>
          <a:endParaRPr lang="pt-BR"/>
        </a:p>
      </dgm:t>
    </dgm:pt>
    <dgm:pt modelId="{54DE4E98-F2E4-4F5B-8583-72F5F169A3A6}" type="sibTrans" cxnId="{CB70277D-D16B-4270-B856-BD52BDDCD06C}">
      <dgm:prSet/>
      <dgm:spPr/>
      <dgm:t>
        <a:bodyPr/>
        <a:lstStyle/>
        <a:p>
          <a:endParaRPr lang="pt-BR"/>
        </a:p>
      </dgm:t>
    </dgm:pt>
    <dgm:pt modelId="{E935B111-F6EF-47CB-9CFD-3941DFE3F725}">
      <dgm:prSet phldrT="[Texto]" custT="1"/>
      <dgm:spPr/>
      <dgm:t>
        <a:bodyPr/>
        <a:lstStyle/>
        <a:p>
          <a:r>
            <a:rPr lang="pt-BR" sz="3200" dirty="0" smtClean="0"/>
            <a:t>Avaliar</a:t>
          </a:r>
          <a:endParaRPr lang="pt-BR" sz="3200" dirty="0"/>
        </a:p>
      </dgm:t>
    </dgm:pt>
    <dgm:pt modelId="{D965C280-F810-405F-8BA5-F0064ECEB98B}" type="parTrans" cxnId="{9579DB01-440C-429B-96BD-020F377496D7}">
      <dgm:prSet/>
      <dgm:spPr/>
      <dgm:t>
        <a:bodyPr/>
        <a:lstStyle/>
        <a:p>
          <a:endParaRPr lang="pt-BR"/>
        </a:p>
      </dgm:t>
    </dgm:pt>
    <dgm:pt modelId="{37680D0F-BC8C-4FC7-91E5-B677DB0E17C6}" type="sibTrans" cxnId="{9579DB01-440C-429B-96BD-020F377496D7}">
      <dgm:prSet/>
      <dgm:spPr/>
      <dgm:t>
        <a:bodyPr/>
        <a:lstStyle/>
        <a:p>
          <a:endParaRPr lang="pt-BR"/>
        </a:p>
      </dgm:t>
    </dgm:pt>
    <dgm:pt modelId="{F85E02FC-9622-4E1D-8FAC-2A611CA9EC41}">
      <dgm:prSet phldrT="[Texto]" custT="1"/>
      <dgm:spPr/>
      <dgm:t>
        <a:bodyPr/>
        <a:lstStyle/>
        <a:p>
          <a:pPr algn="ctr"/>
          <a:r>
            <a:rPr lang="pt-BR" sz="4000" dirty="0" smtClean="0"/>
            <a:t>DESENVOLVIMENTO DAS AÇÕES</a:t>
          </a:r>
          <a:endParaRPr lang="pt-BR" sz="4000" dirty="0"/>
        </a:p>
      </dgm:t>
    </dgm:pt>
    <dgm:pt modelId="{A4EE0BF6-B41B-4B84-8AEE-ADD87E916CE6}" type="parTrans" cxnId="{15C744AC-CB1D-4266-A6DC-66CF1EADE93A}">
      <dgm:prSet/>
      <dgm:spPr/>
      <dgm:t>
        <a:bodyPr/>
        <a:lstStyle/>
        <a:p>
          <a:endParaRPr lang="pt-BR"/>
        </a:p>
      </dgm:t>
    </dgm:pt>
    <dgm:pt modelId="{A7DA3AAE-8062-4392-9C7A-966FEA1B586C}" type="sibTrans" cxnId="{15C744AC-CB1D-4266-A6DC-66CF1EADE93A}">
      <dgm:prSet/>
      <dgm:spPr/>
      <dgm:t>
        <a:bodyPr/>
        <a:lstStyle/>
        <a:p>
          <a:endParaRPr lang="pt-BR"/>
        </a:p>
      </dgm:t>
    </dgm:pt>
    <dgm:pt modelId="{59D78717-E5D7-49D6-970A-2AA36E5A0EEE}">
      <dgm:prSet custScaleX="61633" custLinFactNeighborX="20237" custLinFactNeighborY="-2479"/>
      <dgm:spPr/>
      <dgm:t>
        <a:bodyPr/>
        <a:lstStyle/>
        <a:p>
          <a:endParaRPr lang="pt-BR"/>
        </a:p>
      </dgm:t>
    </dgm:pt>
    <dgm:pt modelId="{15FD16DD-BA5F-4C8C-AA40-E47BEC6DB2CB}" type="parTrans" cxnId="{D08AD762-13A6-4ED4-922B-EEF2937E77FE}">
      <dgm:prSet/>
      <dgm:spPr/>
      <dgm:t>
        <a:bodyPr/>
        <a:lstStyle/>
        <a:p>
          <a:endParaRPr lang="pt-BR"/>
        </a:p>
      </dgm:t>
    </dgm:pt>
    <dgm:pt modelId="{87F8EB52-A341-4EA1-95E1-2B926FD1D11E}" type="sibTrans" cxnId="{D08AD762-13A6-4ED4-922B-EEF2937E77FE}">
      <dgm:prSet/>
      <dgm:spPr/>
      <dgm:t>
        <a:bodyPr/>
        <a:lstStyle/>
        <a:p>
          <a:endParaRPr lang="pt-BR"/>
        </a:p>
      </dgm:t>
    </dgm:pt>
    <dgm:pt modelId="{11D440F4-B4ED-4EB1-B5DD-62D944A2A396}">
      <dgm:prSet custScaleX="61633" custLinFactNeighborX="20237" custLinFactNeighborY="-2479"/>
      <dgm:spPr/>
      <dgm:t>
        <a:bodyPr/>
        <a:lstStyle/>
        <a:p>
          <a:endParaRPr lang="pt-BR"/>
        </a:p>
      </dgm:t>
    </dgm:pt>
    <dgm:pt modelId="{CE2787BE-DF2D-471D-A09C-A45A7CE2516F}" type="parTrans" cxnId="{86D709CC-8C2F-44F2-BE03-972DD53049CE}">
      <dgm:prSet/>
      <dgm:spPr/>
      <dgm:t>
        <a:bodyPr/>
        <a:lstStyle/>
        <a:p>
          <a:endParaRPr lang="pt-BR"/>
        </a:p>
      </dgm:t>
    </dgm:pt>
    <dgm:pt modelId="{BD57602B-19CC-4AC2-9FF8-E02154CD09BC}" type="sibTrans" cxnId="{86D709CC-8C2F-44F2-BE03-972DD53049CE}">
      <dgm:prSet/>
      <dgm:spPr/>
      <dgm:t>
        <a:bodyPr/>
        <a:lstStyle/>
        <a:p>
          <a:endParaRPr lang="pt-BR"/>
        </a:p>
      </dgm:t>
    </dgm:pt>
    <dgm:pt modelId="{C60215F4-B27E-4521-BA72-046C9106AC1D}">
      <dgm:prSet custScaleX="61633" custLinFactNeighborX="20237" custLinFactNeighborY="-2479"/>
      <dgm:spPr/>
      <dgm:t>
        <a:bodyPr/>
        <a:lstStyle/>
        <a:p>
          <a:endParaRPr lang="pt-BR"/>
        </a:p>
      </dgm:t>
    </dgm:pt>
    <dgm:pt modelId="{5675A6E7-22D1-447B-B5B8-3932D259C1B4}" type="parTrans" cxnId="{58BC5422-1187-4756-A157-7DC909DAE1AB}">
      <dgm:prSet/>
      <dgm:spPr/>
      <dgm:t>
        <a:bodyPr/>
        <a:lstStyle/>
        <a:p>
          <a:endParaRPr lang="pt-BR"/>
        </a:p>
      </dgm:t>
    </dgm:pt>
    <dgm:pt modelId="{0502BEFF-4840-4BEE-9C32-BE31B3D23D32}" type="sibTrans" cxnId="{58BC5422-1187-4756-A157-7DC909DAE1AB}">
      <dgm:prSet/>
      <dgm:spPr/>
      <dgm:t>
        <a:bodyPr/>
        <a:lstStyle/>
        <a:p>
          <a:endParaRPr lang="pt-BR"/>
        </a:p>
      </dgm:t>
    </dgm:pt>
    <dgm:pt modelId="{4C03736D-3791-446D-80EC-321AF128E947}" type="pres">
      <dgm:prSet presAssocID="{5136DEE1-5DC1-4BC5-A17F-E795AB32420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90A3EF0-F902-426B-976A-BD0D8220428D}" type="pres">
      <dgm:prSet presAssocID="{5136DEE1-5DC1-4BC5-A17F-E795AB324204}" presName="dummyMaxCanvas" presStyleCnt="0">
        <dgm:presLayoutVars/>
      </dgm:prSet>
      <dgm:spPr/>
    </dgm:pt>
    <dgm:pt modelId="{84B29D7A-0BAD-4549-9BCD-18102DE8583F}" type="pres">
      <dgm:prSet presAssocID="{5136DEE1-5DC1-4BC5-A17F-E795AB324204}" presName="FiveNodes_1" presStyleLbl="node1" presStyleIdx="0" presStyleCnt="5" custScaleX="7985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5C8CF6-FE21-4322-A639-6106C0906F47}" type="pres">
      <dgm:prSet presAssocID="{5136DEE1-5DC1-4BC5-A17F-E795AB324204}" presName="FiveNodes_2" presStyleLbl="node1" presStyleIdx="1" presStyleCnt="5" custScaleX="53738" custLinFactNeighborX="17615" custLinFactNeighborY="128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7E57FD8-1A76-4AF6-BB10-E42B31D3C758}" type="pres">
      <dgm:prSet presAssocID="{5136DEE1-5DC1-4BC5-A17F-E795AB324204}" presName="FiveNodes_3" presStyleLbl="node1" presStyleIdx="2" presStyleCnt="5" custScaleX="64877" custLinFactNeighborX="16014" custLinFactNeighborY="180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044B42-7C47-4A6E-8D5F-8098A1F5B45D}" type="pres">
      <dgm:prSet presAssocID="{5136DEE1-5DC1-4BC5-A17F-E795AB324204}" presName="FiveNodes_4" presStyleLbl="node1" presStyleIdx="3" presStyleCnt="5" custScaleX="61633" custLinFactNeighborX="20237" custLinFactNeighborY="-247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9A5FAD6-BAB6-42B3-9837-E1082B0BBEB1}" type="pres">
      <dgm:prSet presAssocID="{5136DEE1-5DC1-4BC5-A17F-E795AB324204}" presName="FiveNodes_5" presStyleLbl="node1" presStyleIdx="4" presStyleCnt="5" custScaleX="113056" custLinFactNeighborX="19131" custLinFactNeighborY="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AEF59C5-60C2-4806-B384-9D308FAC66BF}" type="pres">
      <dgm:prSet presAssocID="{5136DEE1-5DC1-4BC5-A17F-E795AB324204}" presName="FiveConn_1-2" presStyleLbl="fgAccFollowNode1" presStyleIdx="0" presStyleCnt="4" custLinFactX="-29147" custLinFactNeighborX="-100000" custLinFactNeighborY="445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339C13-E4E4-4E71-B311-3407CD3DDBAF}" type="pres">
      <dgm:prSet presAssocID="{5136DEE1-5DC1-4BC5-A17F-E795AB324204}" presName="FiveConn_2-3" presStyleLbl="fgAccFollowNode1" presStyleIdx="1" presStyleCnt="4" custLinFactNeighborX="-75707" custLinFactNeighborY="2226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436BDA5-156A-4536-A94A-31A256940132}" type="pres">
      <dgm:prSet presAssocID="{5136DEE1-5DC1-4BC5-A17F-E795AB324204}" presName="FiveConn_3-4" presStyleLbl="fgAccFollowNode1" presStyleIdx="2" presStyleCnt="4" custLinFactNeighborX="-8499" custLinFactNeighborY="2672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871B61-1694-484A-947C-A42DB705AE55}" type="pres">
      <dgm:prSet presAssocID="{5136DEE1-5DC1-4BC5-A17F-E795AB324204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696C032-1893-4194-B109-D122B643447A}" type="pres">
      <dgm:prSet presAssocID="{5136DEE1-5DC1-4BC5-A17F-E795AB324204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9F7A7D-D2EC-472E-94DE-9FB056F37C4A}" type="pres">
      <dgm:prSet presAssocID="{5136DEE1-5DC1-4BC5-A17F-E795AB324204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B20A047-AA7F-405A-BF5B-223931FCEB18}" type="pres">
      <dgm:prSet presAssocID="{5136DEE1-5DC1-4BC5-A17F-E795AB324204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AA37E4-73AB-4AC4-90A4-A9BBB8C79F69}" type="pres">
      <dgm:prSet presAssocID="{5136DEE1-5DC1-4BC5-A17F-E795AB324204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1571AC-22AA-4591-8F73-A9AF7677FFE9}" type="pres">
      <dgm:prSet presAssocID="{5136DEE1-5DC1-4BC5-A17F-E795AB324204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8BC5422-1187-4756-A157-7DC909DAE1AB}" srcId="{5136DEE1-5DC1-4BC5-A17F-E795AB324204}" destId="{C60215F4-B27E-4521-BA72-046C9106AC1D}" srcOrd="7" destOrd="0" parTransId="{5675A6E7-22D1-447B-B5B8-3932D259C1B4}" sibTransId="{0502BEFF-4840-4BEE-9C32-BE31B3D23D32}"/>
    <dgm:cxn modelId="{AD1C3151-D6CE-4941-8988-8A980F5248AA}" type="presOf" srcId="{5136DEE1-5DC1-4BC5-A17F-E795AB324204}" destId="{4C03736D-3791-446D-80EC-321AF128E947}" srcOrd="0" destOrd="0" presId="urn:microsoft.com/office/officeart/2005/8/layout/vProcess5"/>
    <dgm:cxn modelId="{D0070EFB-69C8-499E-B4DF-F9CABFB54E21}" type="presOf" srcId="{D59E1622-6F97-44C2-9EA7-1378F0996047}" destId="{8A339C13-E4E4-4E71-B311-3407CD3DDBAF}" srcOrd="0" destOrd="0" presId="urn:microsoft.com/office/officeart/2005/8/layout/vProcess5"/>
    <dgm:cxn modelId="{71973C2C-AE99-4D7E-8509-9DD395DDED27}" type="presOf" srcId="{ABD6AD93-4DC7-450C-8CD8-84FD554C9B5A}" destId="{D55C8CF6-FE21-4322-A639-6106C0906F47}" srcOrd="0" destOrd="0" presId="urn:microsoft.com/office/officeart/2005/8/layout/vProcess5"/>
    <dgm:cxn modelId="{9579DB01-440C-429B-96BD-020F377496D7}" srcId="{5136DEE1-5DC1-4BC5-A17F-E795AB324204}" destId="{E935B111-F6EF-47CB-9CFD-3941DFE3F725}" srcOrd="3" destOrd="0" parTransId="{D965C280-F810-405F-8BA5-F0064ECEB98B}" sibTransId="{37680D0F-BC8C-4FC7-91E5-B677DB0E17C6}"/>
    <dgm:cxn modelId="{86D709CC-8C2F-44F2-BE03-972DD53049CE}" srcId="{5136DEE1-5DC1-4BC5-A17F-E795AB324204}" destId="{11D440F4-B4ED-4EB1-B5DD-62D944A2A396}" srcOrd="5" destOrd="0" parTransId="{CE2787BE-DF2D-471D-A09C-A45A7CE2516F}" sibTransId="{BD57602B-19CC-4AC2-9FF8-E02154CD09BC}"/>
    <dgm:cxn modelId="{9D544179-5227-4F42-8B90-54A31B309B7E}" type="presOf" srcId="{37680D0F-BC8C-4FC7-91E5-B677DB0E17C6}" destId="{C3871B61-1694-484A-947C-A42DB705AE55}" srcOrd="0" destOrd="0" presId="urn:microsoft.com/office/officeart/2005/8/layout/vProcess5"/>
    <dgm:cxn modelId="{A6B79DEF-38CF-4E19-965C-7A28EC16470E}" type="presOf" srcId="{2F4EBA1C-F64F-4FC9-8168-E29FB39270EC}" destId="{2696C032-1893-4194-B109-D122B643447A}" srcOrd="1" destOrd="0" presId="urn:microsoft.com/office/officeart/2005/8/layout/vProcess5"/>
    <dgm:cxn modelId="{AF235D82-26ED-4F04-9FDB-DCFA3081CCA2}" type="presOf" srcId="{ABD6AD93-4DC7-450C-8CD8-84FD554C9B5A}" destId="{B69F7A7D-D2EC-472E-94DE-9FB056F37C4A}" srcOrd="1" destOrd="0" presId="urn:microsoft.com/office/officeart/2005/8/layout/vProcess5"/>
    <dgm:cxn modelId="{D08AD762-13A6-4ED4-922B-EEF2937E77FE}" srcId="{5136DEE1-5DC1-4BC5-A17F-E795AB324204}" destId="{59D78717-E5D7-49D6-970A-2AA36E5A0EEE}" srcOrd="6" destOrd="0" parTransId="{15FD16DD-BA5F-4C8C-AA40-E47BEC6DB2CB}" sibTransId="{87F8EB52-A341-4EA1-95E1-2B926FD1D11E}"/>
    <dgm:cxn modelId="{240C9DE5-719F-45F5-8B6B-5C7D40C02BFB}" type="presOf" srcId="{15BE64D3-C0DB-428B-B971-5647C600AB39}" destId="{E7E57FD8-1A76-4AF6-BB10-E42B31D3C758}" srcOrd="0" destOrd="0" presId="urn:microsoft.com/office/officeart/2005/8/layout/vProcess5"/>
    <dgm:cxn modelId="{15C744AC-CB1D-4266-A6DC-66CF1EADE93A}" srcId="{5136DEE1-5DC1-4BC5-A17F-E795AB324204}" destId="{F85E02FC-9622-4E1D-8FAC-2A611CA9EC41}" srcOrd="4" destOrd="0" parTransId="{A4EE0BF6-B41B-4B84-8AEE-ADD87E916CE6}" sibTransId="{A7DA3AAE-8062-4392-9C7A-966FEA1B586C}"/>
    <dgm:cxn modelId="{2FAEDF92-43D0-4AB2-9BC4-67B6312CDFA2}" type="presOf" srcId="{E935B111-F6EF-47CB-9CFD-3941DFE3F725}" destId="{95044B42-7C47-4A6E-8D5F-8098A1F5B45D}" srcOrd="0" destOrd="0" presId="urn:microsoft.com/office/officeart/2005/8/layout/vProcess5"/>
    <dgm:cxn modelId="{6EF47A57-6E14-4016-8129-1F33F7A646B1}" type="presOf" srcId="{E935B111-F6EF-47CB-9CFD-3941DFE3F725}" destId="{73AA37E4-73AB-4AC4-90A4-A9BBB8C79F69}" srcOrd="1" destOrd="0" presId="urn:microsoft.com/office/officeart/2005/8/layout/vProcess5"/>
    <dgm:cxn modelId="{A49A7157-DF78-42AC-A153-3B33E1F1D46E}" type="presOf" srcId="{F85E02FC-9622-4E1D-8FAC-2A611CA9EC41}" destId="{19A5FAD6-BAB6-42B3-9837-E1082B0BBEB1}" srcOrd="0" destOrd="0" presId="urn:microsoft.com/office/officeart/2005/8/layout/vProcess5"/>
    <dgm:cxn modelId="{CB70277D-D16B-4270-B856-BD52BDDCD06C}" srcId="{5136DEE1-5DC1-4BC5-A17F-E795AB324204}" destId="{15BE64D3-C0DB-428B-B971-5647C600AB39}" srcOrd="2" destOrd="0" parTransId="{32A4A002-3E86-4317-B948-51B4AC06C0A6}" sibTransId="{54DE4E98-F2E4-4F5B-8583-72F5F169A3A6}"/>
    <dgm:cxn modelId="{8573A89C-5F57-4BE4-A739-2898EC9A3509}" type="presOf" srcId="{9EAF4929-E68A-4C9C-8EE4-CCD42C5A359E}" destId="{FAEF59C5-60C2-4806-B384-9D308FAC66BF}" srcOrd="0" destOrd="0" presId="urn:microsoft.com/office/officeart/2005/8/layout/vProcess5"/>
    <dgm:cxn modelId="{E56F41AF-AA4B-4D8C-A036-98D759620E0A}" srcId="{5136DEE1-5DC1-4BC5-A17F-E795AB324204}" destId="{2F4EBA1C-F64F-4FC9-8168-E29FB39270EC}" srcOrd="0" destOrd="0" parTransId="{6B232835-16B6-477D-A1D9-8F6F3F5CD55D}" sibTransId="{9EAF4929-E68A-4C9C-8EE4-CCD42C5A359E}"/>
    <dgm:cxn modelId="{6C232D4A-D7FE-42CF-A269-DDAD17EF5E33}" type="presOf" srcId="{2F4EBA1C-F64F-4FC9-8168-E29FB39270EC}" destId="{84B29D7A-0BAD-4549-9BCD-18102DE8583F}" srcOrd="0" destOrd="0" presId="urn:microsoft.com/office/officeart/2005/8/layout/vProcess5"/>
    <dgm:cxn modelId="{B986F760-8B97-450D-90F8-230A35007F93}" srcId="{5136DEE1-5DC1-4BC5-A17F-E795AB324204}" destId="{ABD6AD93-4DC7-450C-8CD8-84FD554C9B5A}" srcOrd="1" destOrd="0" parTransId="{7A43672E-A417-41A0-8B6C-07CDC4D18D0A}" sibTransId="{D59E1622-6F97-44C2-9EA7-1378F0996047}"/>
    <dgm:cxn modelId="{4344763F-D25A-41A9-A2C9-ED5A4539241C}" type="presOf" srcId="{15BE64D3-C0DB-428B-B971-5647C600AB39}" destId="{4B20A047-AA7F-405A-BF5B-223931FCEB18}" srcOrd="1" destOrd="0" presId="urn:microsoft.com/office/officeart/2005/8/layout/vProcess5"/>
    <dgm:cxn modelId="{98914756-6A90-4960-BFC2-02E4F98D2D54}" type="presOf" srcId="{F85E02FC-9622-4E1D-8FAC-2A611CA9EC41}" destId="{F71571AC-22AA-4591-8F73-A9AF7677FFE9}" srcOrd="1" destOrd="0" presId="urn:microsoft.com/office/officeart/2005/8/layout/vProcess5"/>
    <dgm:cxn modelId="{A8AB764C-AA99-4051-88A4-62735464BD72}" type="presOf" srcId="{54DE4E98-F2E4-4F5B-8583-72F5F169A3A6}" destId="{E436BDA5-156A-4536-A94A-31A256940132}" srcOrd="0" destOrd="0" presId="urn:microsoft.com/office/officeart/2005/8/layout/vProcess5"/>
    <dgm:cxn modelId="{C84AECED-B19E-4428-9394-B647CA15CB9A}" type="presParOf" srcId="{4C03736D-3791-446D-80EC-321AF128E947}" destId="{C90A3EF0-F902-426B-976A-BD0D8220428D}" srcOrd="0" destOrd="0" presId="urn:microsoft.com/office/officeart/2005/8/layout/vProcess5"/>
    <dgm:cxn modelId="{5894C550-62C5-49B0-BA2B-8B989CE72282}" type="presParOf" srcId="{4C03736D-3791-446D-80EC-321AF128E947}" destId="{84B29D7A-0BAD-4549-9BCD-18102DE8583F}" srcOrd="1" destOrd="0" presId="urn:microsoft.com/office/officeart/2005/8/layout/vProcess5"/>
    <dgm:cxn modelId="{179D64FC-5A97-423F-8566-2CD408148397}" type="presParOf" srcId="{4C03736D-3791-446D-80EC-321AF128E947}" destId="{D55C8CF6-FE21-4322-A639-6106C0906F47}" srcOrd="2" destOrd="0" presId="urn:microsoft.com/office/officeart/2005/8/layout/vProcess5"/>
    <dgm:cxn modelId="{28F11746-3C4D-4D47-B073-33104914FEE2}" type="presParOf" srcId="{4C03736D-3791-446D-80EC-321AF128E947}" destId="{E7E57FD8-1A76-4AF6-BB10-E42B31D3C758}" srcOrd="3" destOrd="0" presId="urn:microsoft.com/office/officeart/2005/8/layout/vProcess5"/>
    <dgm:cxn modelId="{D62B8ECD-85D0-48EB-A0BE-F541E01518AD}" type="presParOf" srcId="{4C03736D-3791-446D-80EC-321AF128E947}" destId="{95044B42-7C47-4A6E-8D5F-8098A1F5B45D}" srcOrd="4" destOrd="0" presId="urn:microsoft.com/office/officeart/2005/8/layout/vProcess5"/>
    <dgm:cxn modelId="{F40866E1-69C6-45F6-B5BD-B6356AB5CB68}" type="presParOf" srcId="{4C03736D-3791-446D-80EC-321AF128E947}" destId="{19A5FAD6-BAB6-42B3-9837-E1082B0BBEB1}" srcOrd="5" destOrd="0" presId="urn:microsoft.com/office/officeart/2005/8/layout/vProcess5"/>
    <dgm:cxn modelId="{DB74B9EE-632E-4042-B878-8ACA5610C148}" type="presParOf" srcId="{4C03736D-3791-446D-80EC-321AF128E947}" destId="{FAEF59C5-60C2-4806-B384-9D308FAC66BF}" srcOrd="6" destOrd="0" presId="urn:microsoft.com/office/officeart/2005/8/layout/vProcess5"/>
    <dgm:cxn modelId="{7468F871-0A76-42F8-BA1A-5142969EFEB1}" type="presParOf" srcId="{4C03736D-3791-446D-80EC-321AF128E947}" destId="{8A339C13-E4E4-4E71-B311-3407CD3DDBAF}" srcOrd="7" destOrd="0" presId="urn:microsoft.com/office/officeart/2005/8/layout/vProcess5"/>
    <dgm:cxn modelId="{63D76C41-6A6D-49DD-B525-D6A0346216A1}" type="presParOf" srcId="{4C03736D-3791-446D-80EC-321AF128E947}" destId="{E436BDA5-156A-4536-A94A-31A256940132}" srcOrd="8" destOrd="0" presId="urn:microsoft.com/office/officeart/2005/8/layout/vProcess5"/>
    <dgm:cxn modelId="{D2F3CAF4-940F-49AC-91CE-A96823077392}" type="presParOf" srcId="{4C03736D-3791-446D-80EC-321AF128E947}" destId="{C3871B61-1694-484A-947C-A42DB705AE55}" srcOrd="9" destOrd="0" presId="urn:microsoft.com/office/officeart/2005/8/layout/vProcess5"/>
    <dgm:cxn modelId="{6C98A75A-C094-472E-82AF-E0A62F91470C}" type="presParOf" srcId="{4C03736D-3791-446D-80EC-321AF128E947}" destId="{2696C032-1893-4194-B109-D122B643447A}" srcOrd="10" destOrd="0" presId="urn:microsoft.com/office/officeart/2005/8/layout/vProcess5"/>
    <dgm:cxn modelId="{3B8545ED-31E6-46FA-8700-9BB9BBC299AB}" type="presParOf" srcId="{4C03736D-3791-446D-80EC-321AF128E947}" destId="{B69F7A7D-D2EC-472E-94DE-9FB056F37C4A}" srcOrd="11" destOrd="0" presId="urn:microsoft.com/office/officeart/2005/8/layout/vProcess5"/>
    <dgm:cxn modelId="{8A3DE37E-B34E-43FB-97EF-5F5D2BD32EA0}" type="presParOf" srcId="{4C03736D-3791-446D-80EC-321AF128E947}" destId="{4B20A047-AA7F-405A-BF5B-223931FCEB18}" srcOrd="12" destOrd="0" presId="urn:microsoft.com/office/officeart/2005/8/layout/vProcess5"/>
    <dgm:cxn modelId="{7C6B5B27-C815-46BC-A4FD-A92A00C2431F}" type="presParOf" srcId="{4C03736D-3791-446D-80EC-321AF128E947}" destId="{73AA37E4-73AB-4AC4-90A4-A9BBB8C79F69}" srcOrd="13" destOrd="0" presId="urn:microsoft.com/office/officeart/2005/8/layout/vProcess5"/>
    <dgm:cxn modelId="{DA609B56-3C4E-43F7-939A-9301122AAA17}" type="presParOf" srcId="{4C03736D-3791-446D-80EC-321AF128E947}" destId="{F71571AC-22AA-4591-8F73-A9AF7677FFE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D79F84-C306-4698-83B6-F3658B56CB98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82A7894-CAE1-4E55-8145-A736BCF6F495}">
      <dgm:prSet phldrT="[Texto]"/>
      <dgm:spPr/>
      <dgm:t>
        <a:bodyPr/>
        <a:lstStyle/>
        <a:p>
          <a:r>
            <a:rPr lang="pt-BR" dirty="0" err="1" smtClean="0"/>
            <a:t>Indissociabilidade</a:t>
          </a:r>
          <a:r>
            <a:rPr lang="pt-BR" dirty="0" smtClean="0"/>
            <a:t> ensino-pesquisa-extensão</a:t>
          </a:r>
          <a:endParaRPr lang="pt-BR" dirty="0"/>
        </a:p>
      </dgm:t>
    </dgm:pt>
    <dgm:pt modelId="{DFBC208F-993B-4F14-ACDA-37B8DCF22120}" type="parTrans" cxnId="{186E3BFD-061C-4940-936B-71FCBFDC6542}">
      <dgm:prSet/>
      <dgm:spPr/>
      <dgm:t>
        <a:bodyPr/>
        <a:lstStyle/>
        <a:p>
          <a:endParaRPr lang="pt-BR"/>
        </a:p>
      </dgm:t>
    </dgm:pt>
    <dgm:pt modelId="{EB2C82D4-45AF-48C9-BE77-6AB36827BFBA}" type="sibTrans" cxnId="{186E3BFD-061C-4940-936B-71FCBFDC6542}">
      <dgm:prSet/>
      <dgm:spPr/>
      <dgm:t>
        <a:bodyPr/>
        <a:lstStyle/>
        <a:p>
          <a:endParaRPr lang="pt-BR"/>
        </a:p>
      </dgm:t>
    </dgm:pt>
    <dgm:pt modelId="{F0BAB1E5-BB88-427D-B833-0FB35A5EBC4F}">
      <dgm:prSet/>
      <dgm:spPr/>
      <dgm:t>
        <a:bodyPr/>
        <a:lstStyle/>
        <a:p>
          <a:r>
            <a:rPr lang="pt-BR" dirty="0" smtClean="0"/>
            <a:t>Impacto na transformação social</a:t>
          </a:r>
          <a:endParaRPr lang="pt-BR" dirty="0"/>
        </a:p>
      </dgm:t>
    </dgm:pt>
    <dgm:pt modelId="{81EDDD9F-2239-472E-ACCD-949D7D19610D}" type="parTrans" cxnId="{0CAFC289-C84E-415A-9D0D-9144E8558F15}">
      <dgm:prSet/>
      <dgm:spPr/>
      <dgm:t>
        <a:bodyPr/>
        <a:lstStyle/>
        <a:p>
          <a:endParaRPr lang="pt-BR"/>
        </a:p>
      </dgm:t>
    </dgm:pt>
    <dgm:pt modelId="{31BA7ABE-502C-4133-802A-73614EAB6BD1}" type="sibTrans" cxnId="{0CAFC289-C84E-415A-9D0D-9144E8558F15}">
      <dgm:prSet/>
      <dgm:spPr/>
      <dgm:t>
        <a:bodyPr/>
        <a:lstStyle/>
        <a:p>
          <a:endParaRPr lang="pt-BR"/>
        </a:p>
      </dgm:t>
    </dgm:pt>
    <dgm:pt modelId="{39AD3F81-F25C-4F58-B1DB-15CF72138EDC}">
      <dgm:prSet/>
      <dgm:spPr/>
      <dgm:t>
        <a:bodyPr/>
        <a:lstStyle/>
        <a:p>
          <a:r>
            <a:rPr lang="pt-BR" dirty="0" smtClean="0"/>
            <a:t>Impacto na formação do estudante</a:t>
          </a:r>
          <a:endParaRPr lang="pt-BR" dirty="0"/>
        </a:p>
      </dgm:t>
    </dgm:pt>
    <dgm:pt modelId="{81D64D08-67B9-4A74-BA0E-FAFA6085163F}" type="parTrans" cxnId="{6EB78E7F-1DF9-4313-8EAB-B7CFE4A569BD}">
      <dgm:prSet/>
      <dgm:spPr/>
      <dgm:t>
        <a:bodyPr/>
        <a:lstStyle/>
        <a:p>
          <a:endParaRPr lang="pt-BR"/>
        </a:p>
      </dgm:t>
    </dgm:pt>
    <dgm:pt modelId="{E1924290-5CBE-46A1-B825-FE10BD6DAF0C}" type="sibTrans" cxnId="{6EB78E7F-1DF9-4313-8EAB-B7CFE4A569BD}">
      <dgm:prSet/>
      <dgm:spPr/>
      <dgm:t>
        <a:bodyPr/>
        <a:lstStyle/>
        <a:p>
          <a:endParaRPr lang="pt-BR"/>
        </a:p>
      </dgm:t>
    </dgm:pt>
    <dgm:pt modelId="{880DA76C-067B-4E82-AF81-3D96D014526F}">
      <dgm:prSet/>
      <dgm:spPr/>
      <dgm:t>
        <a:bodyPr/>
        <a:lstStyle/>
        <a:p>
          <a:r>
            <a:rPr lang="pt-BR" dirty="0" smtClean="0"/>
            <a:t>Interdisciplinaridade e </a:t>
          </a:r>
          <a:r>
            <a:rPr lang="pt-BR" dirty="0" err="1" smtClean="0"/>
            <a:t>interprofissionalidade</a:t>
          </a:r>
          <a:endParaRPr lang="pt-BR" dirty="0"/>
        </a:p>
      </dgm:t>
    </dgm:pt>
    <dgm:pt modelId="{13534C2E-6383-425F-83F1-EE8066782BFF}" type="parTrans" cxnId="{836909CA-4060-499E-AAF8-313B123EC680}">
      <dgm:prSet/>
      <dgm:spPr/>
      <dgm:t>
        <a:bodyPr/>
        <a:lstStyle/>
        <a:p>
          <a:endParaRPr lang="pt-BR"/>
        </a:p>
      </dgm:t>
    </dgm:pt>
    <dgm:pt modelId="{696166B7-DBFE-4A39-87F9-5F1BE0A3AA2B}" type="sibTrans" cxnId="{836909CA-4060-499E-AAF8-313B123EC680}">
      <dgm:prSet/>
      <dgm:spPr/>
      <dgm:t>
        <a:bodyPr/>
        <a:lstStyle/>
        <a:p>
          <a:endParaRPr lang="pt-BR"/>
        </a:p>
      </dgm:t>
    </dgm:pt>
    <dgm:pt modelId="{C791FFE6-4602-4D6D-8386-FE513A5B9CD2}">
      <dgm:prSet/>
      <dgm:spPr/>
      <dgm:t>
        <a:bodyPr/>
        <a:lstStyle/>
        <a:p>
          <a:r>
            <a:rPr lang="pt-BR" dirty="0" smtClean="0"/>
            <a:t>Interação dialógica</a:t>
          </a:r>
          <a:endParaRPr lang="pt-BR" dirty="0"/>
        </a:p>
      </dgm:t>
    </dgm:pt>
    <dgm:pt modelId="{3E90E00D-47E3-4C26-BAB5-32FF2DEA652F}" type="parTrans" cxnId="{00A102A8-5588-4CA1-9DB7-C72BD398B08F}">
      <dgm:prSet/>
      <dgm:spPr/>
      <dgm:t>
        <a:bodyPr/>
        <a:lstStyle/>
        <a:p>
          <a:endParaRPr lang="pt-BR"/>
        </a:p>
      </dgm:t>
    </dgm:pt>
    <dgm:pt modelId="{7041E6AC-760A-4E22-9FBA-F961FDF67E93}" type="sibTrans" cxnId="{00A102A8-5588-4CA1-9DB7-C72BD398B08F}">
      <dgm:prSet/>
      <dgm:spPr/>
      <dgm:t>
        <a:bodyPr/>
        <a:lstStyle/>
        <a:p>
          <a:endParaRPr lang="pt-BR"/>
        </a:p>
      </dgm:t>
    </dgm:pt>
    <dgm:pt modelId="{EE555671-4B4E-4E25-B05A-4E3F3D0307B6}" type="pres">
      <dgm:prSet presAssocID="{6ED79F84-C306-4698-83B6-F3658B56CB9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pt-BR"/>
        </a:p>
      </dgm:t>
    </dgm:pt>
    <dgm:pt modelId="{3191CC2A-49E0-481B-B865-536E3FAABCD4}" type="pres">
      <dgm:prSet presAssocID="{F82A7894-CAE1-4E55-8145-A736BCF6F495}" presName="parenttextcomposite" presStyleCnt="0"/>
      <dgm:spPr/>
    </dgm:pt>
    <dgm:pt modelId="{EC47F831-8730-47FF-B652-FFC28AB98DFD}" type="pres">
      <dgm:prSet presAssocID="{F82A7894-CAE1-4E55-8145-A736BCF6F495}" presName="parenttext" presStyleLbl="revTx" presStyleIdx="0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601F97-04F7-4D65-8488-BB39BEEC4F0C}" type="pres">
      <dgm:prSet presAssocID="{F82A7894-CAE1-4E55-8145-A736BCF6F495}" presName="parallelogramComposite" presStyleCnt="0"/>
      <dgm:spPr/>
    </dgm:pt>
    <dgm:pt modelId="{79020E4C-A428-490F-B766-105B7B186362}" type="pres">
      <dgm:prSet presAssocID="{F82A7894-CAE1-4E55-8145-A736BCF6F495}" presName="parallelogram1" presStyleLbl="alignNode1" presStyleIdx="0" presStyleCnt="35"/>
      <dgm:spPr/>
    </dgm:pt>
    <dgm:pt modelId="{513F7686-14EF-49AB-AB93-D460AEF33169}" type="pres">
      <dgm:prSet presAssocID="{F82A7894-CAE1-4E55-8145-A736BCF6F495}" presName="parallelogram2" presStyleLbl="alignNode1" presStyleIdx="1" presStyleCnt="35"/>
      <dgm:spPr/>
    </dgm:pt>
    <dgm:pt modelId="{B9B5CDCD-A48D-4997-8F47-E1B3F0A8331A}" type="pres">
      <dgm:prSet presAssocID="{F82A7894-CAE1-4E55-8145-A736BCF6F495}" presName="parallelogram3" presStyleLbl="alignNode1" presStyleIdx="2" presStyleCnt="35"/>
      <dgm:spPr/>
    </dgm:pt>
    <dgm:pt modelId="{EE598895-CBF7-4EDB-9F4C-76E1B009BB34}" type="pres">
      <dgm:prSet presAssocID="{F82A7894-CAE1-4E55-8145-A736BCF6F495}" presName="parallelogram4" presStyleLbl="alignNode1" presStyleIdx="3" presStyleCnt="35"/>
      <dgm:spPr/>
    </dgm:pt>
    <dgm:pt modelId="{E2AC2857-E6BB-4DA5-B1D3-0DCCC8C3E8EE}" type="pres">
      <dgm:prSet presAssocID="{F82A7894-CAE1-4E55-8145-A736BCF6F495}" presName="parallelogram5" presStyleLbl="alignNode1" presStyleIdx="4" presStyleCnt="35"/>
      <dgm:spPr/>
    </dgm:pt>
    <dgm:pt modelId="{0EC3CD59-4FB4-4082-BC6E-AC1FF4FBBD1F}" type="pres">
      <dgm:prSet presAssocID="{F82A7894-CAE1-4E55-8145-A736BCF6F495}" presName="parallelogram6" presStyleLbl="alignNode1" presStyleIdx="5" presStyleCnt="35"/>
      <dgm:spPr/>
    </dgm:pt>
    <dgm:pt modelId="{7885C854-74DF-49EB-AE6E-0B7FA7655CDE}" type="pres">
      <dgm:prSet presAssocID="{F82A7894-CAE1-4E55-8145-A736BCF6F495}" presName="parallelogram7" presStyleLbl="alignNode1" presStyleIdx="6" presStyleCnt="35"/>
      <dgm:spPr/>
    </dgm:pt>
    <dgm:pt modelId="{99BDAAA6-D967-47C6-B395-6C36240BF3CF}" type="pres">
      <dgm:prSet presAssocID="{EB2C82D4-45AF-48C9-BE77-6AB36827BFBA}" presName="sibTrans" presStyleCnt="0"/>
      <dgm:spPr/>
    </dgm:pt>
    <dgm:pt modelId="{5513E24F-504A-4C88-B9CB-A71CBCB63F9B}" type="pres">
      <dgm:prSet presAssocID="{F0BAB1E5-BB88-427D-B833-0FB35A5EBC4F}" presName="parenttextcomposite" presStyleCnt="0"/>
      <dgm:spPr/>
    </dgm:pt>
    <dgm:pt modelId="{0900EF26-5ECC-40F0-B5E7-A0AF693861D2}" type="pres">
      <dgm:prSet presAssocID="{F0BAB1E5-BB88-427D-B833-0FB35A5EBC4F}" presName="parenttext" presStyleLbl="revTx" presStyleIdx="1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71F89CE-929A-43B0-A687-F2A607CA2765}" type="pres">
      <dgm:prSet presAssocID="{F0BAB1E5-BB88-427D-B833-0FB35A5EBC4F}" presName="parallelogramComposite" presStyleCnt="0"/>
      <dgm:spPr/>
    </dgm:pt>
    <dgm:pt modelId="{1AD49D6B-A317-4DFF-BB57-3F1DCB9F919D}" type="pres">
      <dgm:prSet presAssocID="{F0BAB1E5-BB88-427D-B833-0FB35A5EBC4F}" presName="parallelogram1" presStyleLbl="alignNode1" presStyleIdx="7" presStyleCnt="35"/>
      <dgm:spPr/>
    </dgm:pt>
    <dgm:pt modelId="{4796B591-B3A4-4BF1-81F2-0E26403D5D23}" type="pres">
      <dgm:prSet presAssocID="{F0BAB1E5-BB88-427D-B833-0FB35A5EBC4F}" presName="parallelogram2" presStyleLbl="alignNode1" presStyleIdx="8" presStyleCnt="35"/>
      <dgm:spPr/>
    </dgm:pt>
    <dgm:pt modelId="{2331FCD9-6909-4BF8-8A39-ABA2317F1CAB}" type="pres">
      <dgm:prSet presAssocID="{F0BAB1E5-BB88-427D-B833-0FB35A5EBC4F}" presName="parallelogram3" presStyleLbl="alignNode1" presStyleIdx="9" presStyleCnt="35"/>
      <dgm:spPr/>
    </dgm:pt>
    <dgm:pt modelId="{AB327B27-B522-4562-A497-3B516E25B399}" type="pres">
      <dgm:prSet presAssocID="{F0BAB1E5-BB88-427D-B833-0FB35A5EBC4F}" presName="parallelogram4" presStyleLbl="alignNode1" presStyleIdx="10" presStyleCnt="35"/>
      <dgm:spPr/>
    </dgm:pt>
    <dgm:pt modelId="{2D995F40-08CB-498C-A329-E20588F7D88F}" type="pres">
      <dgm:prSet presAssocID="{F0BAB1E5-BB88-427D-B833-0FB35A5EBC4F}" presName="parallelogram5" presStyleLbl="alignNode1" presStyleIdx="11" presStyleCnt="35"/>
      <dgm:spPr/>
    </dgm:pt>
    <dgm:pt modelId="{BC1D916E-D65B-4C1B-9368-61036FE0A0D1}" type="pres">
      <dgm:prSet presAssocID="{F0BAB1E5-BB88-427D-B833-0FB35A5EBC4F}" presName="parallelogram6" presStyleLbl="alignNode1" presStyleIdx="12" presStyleCnt="35"/>
      <dgm:spPr/>
    </dgm:pt>
    <dgm:pt modelId="{1A5930BE-984F-4F37-B2F3-9DA16218C8C5}" type="pres">
      <dgm:prSet presAssocID="{F0BAB1E5-BB88-427D-B833-0FB35A5EBC4F}" presName="parallelogram7" presStyleLbl="alignNode1" presStyleIdx="13" presStyleCnt="35"/>
      <dgm:spPr/>
    </dgm:pt>
    <dgm:pt modelId="{7C6509A0-99E1-4963-A259-F8B6F3E42CDA}" type="pres">
      <dgm:prSet presAssocID="{31BA7ABE-502C-4133-802A-73614EAB6BD1}" presName="sibTrans" presStyleCnt="0"/>
      <dgm:spPr/>
    </dgm:pt>
    <dgm:pt modelId="{5291DEE2-C52A-474A-AD4C-B9C6D2005AF4}" type="pres">
      <dgm:prSet presAssocID="{39AD3F81-F25C-4F58-B1DB-15CF72138EDC}" presName="parenttextcomposite" presStyleCnt="0"/>
      <dgm:spPr/>
    </dgm:pt>
    <dgm:pt modelId="{DBD4351C-234A-4464-BC79-3BD1BA3A1850}" type="pres">
      <dgm:prSet presAssocID="{39AD3F81-F25C-4F58-B1DB-15CF72138EDC}" presName="parenttext" presStyleLbl="revTx" presStyleIdx="2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4FA24A8-00F2-4AC3-A98A-29014B6B9D54}" type="pres">
      <dgm:prSet presAssocID="{39AD3F81-F25C-4F58-B1DB-15CF72138EDC}" presName="parallelogramComposite" presStyleCnt="0"/>
      <dgm:spPr/>
    </dgm:pt>
    <dgm:pt modelId="{F559F339-5192-45C8-98A6-C3B843E593F9}" type="pres">
      <dgm:prSet presAssocID="{39AD3F81-F25C-4F58-B1DB-15CF72138EDC}" presName="parallelogram1" presStyleLbl="alignNode1" presStyleIdx="14" presStyleCnt="35"/>
      <dgm:spPr/>
    </dgm:pt>
    <dgm:pt modelId="{545DAE1B-AC6F-4197-8E76-A501E8AFFF68}" type="pres">
      <dgm:prSet presAssocID="{39AD3F81-F25C-4F58-B1DB-15CF72138EDC}" presName="parallelogram2" presStyleLbl="alignNode1" presStyleIdx="15" presStyleCnt="35"/>
      <dgm:spPr/>
    </dgm:pt>
    <dgm:pt modelId="{175CD53C-50B9-4E7E-B243-10D29B5F89E8}" type="pres">
      <dgm:prSet presAssocID="{39AD3F81-F25C-4F58-B1DB-15CF72138EDC}" presName="parallelogram3" presStyleLbl="alignNode1" presStyleIdx="16" presStyleCnt="35"/>
      <dgm:spPr/>
    </dgm:pt>
    <dgm:pt modelId="{3C9371AA-5AF8-4AE0-BDFD-10689E0536AA}" type="pres">
      <dgm:prSet presAssocID="{39AD3F81-F25C-4F58-B1DB-15CF72138EDC}" presName="parallelogram4" presStyleLbl="alignNode1" presStyleIdx="17" presStyleCnt="35"/>
      <dgm:spPr/>
    </dgm:pt>
    <dgm:pt modelId="{E632D59C-0711-46CB-97AC-9F4A9FA527F6}" type="pres">
      <dgm:prSet presAssocID="{39AD3F81-F25C-4F58-B1DB-15CF72138EDC}" presName="parallelogram5" presStyleLbl="alignNode1" presStyleIdx="18" presStyleCnt="35"/>
      <dgm:spPr/>
    </dgm:pt>
    <dgm:pt modelId="{B0E3DBCF-7907-4B01-A93B-EA9A83956B96}" type="pres">
      <dgm:prSet presAssocID="{39AD3F81-F25C-4F58-B1DB-15CF72138EDC}" presName="parallelogram6" presStyleLbl="alignNode1" presStyleIdx="19" presStyleCnt="35"/>
      <dgm:spPr/>
    </dgm:pt>
    <dgm:pt modelId="{EA73AEAA-06DE-4FE0-9361-1B65E8724447}" type="pres">
      <dgm:prSet presAssocID="{39AD3F81-F25C-4F58-B1DB-15CF72138EDC}" presName="parallelogram7" presStyleLbl="alignNode1" presStyleIdx="20" presStyleCnt="35"/>
      <dgm:spPr/>
    </dgm:pt>
    <dgm:pt modelId="{9A8CD21F-E4FF-48C8-9BCF-9F5FE7B1638F}" type="pres">
      <dgm:prSet presAssocID="{E1924290-5CBE-46A1-B825-FE10BD6DAF0C}" presName="sibTrans" presStyleCnt="0"/>
      <dgm:spPr/>
    </dgm:pt>
    <dgm:pt modelId="{37C7A0FB-3F18-47D6-9B2F-0703092EEDD9}" type="pres">
      <dgm:prSet presAssocID="{880DA76C-067B-4E82-AF81-3D96D014526F}" presName="parenttextcomposite" presStyleCnt="0"/>
      <dgm:spPr/>
    </dgm:pt>
    <dgm:pt modelId="{51340845-03B3-4DD4-A82F-DE86CA9E39F6}" type="pres">
      <dgm:prSet presAssocID="{880DA76C-067B-4E82-AF81-3D96D014526F}" presName="parenttext" presStyleLbl="revTx" presStyleIdx="3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555661-CCEE-4E81-9F26-4F61CA3F166F}" type="pres">
      <dgm:prSet presAssocID="{880DA76C-067B-4E82-AF81-3D96D014526F}" presName="parallelogramComposite" presStyleCnt="0"/>
      <dgm:spPr/>
    </dgm:pt>
    <dgm:pt modelId="{8709DF43-CF39-402E-B8D4-10BEAB6C940F}" type="pres">
      <dgm:prSet presAssocID="{880DA76C-067B-4E82-AF81-3D96D014526F}" presName="parallelogram1" presStyleLbl="alignNode1" presStyleIdx="21" presStyleCnt="35"/>
      <dgm:spPr/>
    </dgm:pt>
    <dgm:pt modelId="{2998D243-ED43-41E4-A2EE-9B3561D2CC27}" type="pres">
      <dgm:prSet presAssocID="{880DA76C-067B-4E82-AF81-3D96D014526F}" presName="parallelogram2" presStyleLbl="alignNode1" presStyleIdx="22" presStyleCnt="35"/>
      <dgm:spPr/>
    </dgm:pt>
    <dgm:pt modelId="{8B74C626-04BB-49FE-9D15-ABAD0E17B0A2}" type="pres">
      <dgm:prSet presAssocID="{880DA76C-067B-4E82-AF81-3D96D014526F}" presName="parallelogram3" presStyleLbl="alignNode1" presStyleIdx="23" presStyleCnt="35"/>
      <dgm:spPr/>
    </dgm:pt>
    <dgm:pt modelId="{D71047EB-6698-4C1E-A66D-F3B693194787}" type="pres">
      <dgm:prSet presAssocID="{880DA76C-067B-4E82-AF81-3D96D014526F}" presName="parallelogram4" presStyleLbl="alignNode1" presStyleIdx="24" presStyleCnt="35"/>
      <dgm:spPr/>
    </dgm:pt>
    <dgm:pt modelId="{0A1087D6-510F-4701-9309-24E5C7CFE55D}" type="pres">
      <dgm:prSet presAssocID="{880DA76C-067B-4E82-AF81-3D96D014526F}" presName="parallelogram5" presStyleLbl="alignNode1" presStyleIdx="25" presStyleCnt="35"/>
      <dgm:spPr/>
    </dgm:pt>
    <dgm:pt modelId="{4308B055-CF8A-4C59-85BF-FDE941121196}" type="pres">
      <dgm:prSet presAssocID="{880DA76C-067B-4E82-AF81-3D96D014526F}" presName="parallelogram6" presStyleLbl="alignNode1" presStyleIdx="26" presStyleCnt="35"/>
      <dgm:spPr/>
    </dgm:pt>
    <dgm:pt modelId="{560F5AE0-149C-4F69-A3E9-7F66DA7A4EE4}" type="pres">
      <dgm:prSet presAssocID="{880DA76C-067B-4E82-AF81-3D96D014526F}" presName="parallelogram7" presStyleLbl="alignNode1" presStyleIdx="27" presStyleCnt="35"/>
      <dgm:spPr/>
    </dgm:pt>
    <dgm:pt modelId="{C37A2E4F-4F4A-4122-8AC6-1ED4688866BE}" type="pres">
      <dgm:prSet presAssocID="{696166B7-DBFE-4A39-87F9-5F1BE0A3AA2B}" presName="sibTrans" presStyleCnt="0"/>
      <dgm:spPr/>
    </dgm:pt>
    <dgm:pt modelId="{448C9F94-6CDD-4C5B-903D-1B74A53ADBE0}" type="pres">
      <dgm:prSet presAssocID="{C791FFE6-4602-4D6D-8386-FE513A5B9CD2}" presName="parenttextcomposite" presStyleCnt="0"/>
      <dgm:spPr/>
    </dgm:pt>
    <dgm:pt modelId="{9EBB58BC-1999-4D6D-AB90-7CEA858FB9B8}" type="pres">
      <dgm:prSet presAssocID="{C791FFE6-4602-4D6D-8386-FE513A5B9CD2}" presName="parenttext" presStyleLbl="revTx" presStyleIdx="4" presStyleCnt="5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D282F5-2B51-47F9-9A73-8C2B819E8484}" type="pres">
      <dgm:prSet presAssocID="{C791FFE6-4602-4D6D-8386-FE513A5B9CD2}" presName="parallelogramComposite" presStyleCnt="0"/>
      <dgm:spPr/>
    </dgm:pt>
    <dgm:pt modelId="{AE290C3C-567B-422A-A2B5-FDB624B3B096}" type="pres">
      <dgm:prSet presAssocID="{C791FFE6-4602-4D6D-8386-FE513A5B9CD2}" presName="parallelogram1" presStyleLbl="alignNode1" presStyleIdx="28" presStyleCnt="35"/>
      <dgm:spPr/>
    </dgm:pt>
    <dgm:pt modelId="{A6F8540D-DAB9-411C-82B0-D1D7D27231DF}" type="pres">
      <dgm:prSet presAssocID="{C791FFE6-4602-4D6D-8386-FE513A5B9CD2}" presName="parallelogram2" presStyleLbl="alignNode1" presStyleIdx="29" presStyleCnt="35"/>
      <dgm:spPr/>
    </dgm:pt>
    <dgm:pt modelId="{5609691F-86A4-4E8F-8BE3-7F3DC0335013}" type="pres">
      <dgm:prSet presAssocID="{C791FFE6-4602-4D6D-8386-FE513A5B9CD2}" presName="parallelogram3" presStyleLbl="alignNode1" presStyleIdx="30" presStyleCnt="35"/>
      <dgm:spPr/>
    </dgm:pt>
    <dgm:pt modelId="{03EFCBD6-4385-4F3A-B07D-6AE83500568A}" type="pres">
      <dgm:prSet presAssocID="{C791FFE6-4602-4D6D-8386-FE513A5B9CD2}" presName="parallelogram4" presStyleLbl="alignNode1" presStyleIdx="31" presStyleCnt="35"/>
      <dgm:spPr/>
    </dgm:pt>
    <dgm:pt modelId="{236D6E5E-C8FE-4100-8171-624B3753E20A}" type="pres">
      <dgm:prSet presAssocID="{C791FFE6-4602-4D6D-8386-FE513A5B9CD2}" presName="parallelogram5" presStyleLbl="alignNode1" presStyleIdx="32" presStyleCnt="35"/>
      <dgm:spPr/>
    </dgm:pt>
    <dgm:pt modelId="{82E7EBC6-78D9-4B46-88FD-E869CB1333D8}" type="pres">
      <dgm:prSet presAssocID="{C791FFE6-4602-4D6D-8386-FE513A5B9CD2}" presName="parallelogram6" presStyleLbl="alignNode1" presStyleIdx="33" presStyleCnt="35"/>
      <dgm:spPr/>
    </dgm:pt>
    <dgm:pt modelId="{722DF9FF-48AB-45E6-B260-0DB42597093B}" type="pres">
      <dgm:prSet presAssocID="{C791FFE6-4602-4D6D-8386-FE513A5B9CD2}" presName="parallelogram7" presStyleLbl="alignNode1" presStyleIdx="34" presStyleCnt="35"/>
      <dgm:spPr/>
    </dgm:pt>
  </dgm:ptLst>
  <dgm:cxnLst>
    <dgm:cxn modelId="{6687822E-20B4-494D-9C04-81105DF9C4A8}" type="presOf" srcId="{39AD3F81-F25C-4F58-B1DB-15CF72138EDC}" destId="{DBD4351C-234A-4464-BC79-3BD1BA3A1850}" srcOrd="0" destOrd="0" presId="urn:microsoft.com/office/officeart/2008/layout/VerticalAccentList"/>
    <dgm:cxn modelId="{6EB78E7F-1DF9-4313-8EAB-B7CFE4A569BD}" srcId="{6ED79F84-C306-4698-83B6-F3658B56CB98}" destId="{39AD3F81-F25C-4F58-B1DB-15CF72138EDC}" srcOrd="2" destOrd="0" parTransId="{81D64D08-67B9-4A74-BA0E-FAFA6085163F}" sibTransId="{E1924290-5CBE-46A1-B825-FE10BD6DAF0C}"/>
    <dgm:cxn modelId="{6C828FA0-0551-45AA-8578-6635DFDDE08E}" type="presOf" srcId="{6ED79F84-C306-4698-83B6-F3658B56CB98}" destId="{EE555671-4B4E-4E25-B05A-4E3F3D0307B6}" srcOrd="0" destOrd="0" presId="urn:microsoft.com/office/officeart/2008/layout/VerticalAccentList"/>
    <dgm:cxn modelId="{836909CA-4060-499E-AAF8-313B123EC680}" srcId="{6ED79F84-C306-4698-83B6-F3658B56CB98}" destId="{880DA76C-067B-4E82-AF81-3D96D014526F}" srcOrd="3" destOrd="0" parTransId="{13534C2E-6383-425F-83F1-EE8066782BFF}" sibTransId="{696166B7-DBFE-4A39-87F9-5F1BE0A3AA2B}"/>
    <dgm:cxn modelId="{25E987CC-52FF-4EE6-AF28-2D97AC03ED1C}" type="presOf" srcId="{F0BAB1E5-BB88-427D-B833-0FB35A5EBC4F}" destId="{0900EF26-5ECC-40F0-B5E7-A0AF693861D2}" srcOrd="0" destOrd="0" presId="urn:microsoft.com/office/officeart/2008/layout/VerticalAccentList"/>
    <dgm:cxn modelId="{0CAFC289-C84E-415A-9D0D-9144E8558F15}" srcId="{6ED79F84-C306-4698-83B6-F3658B56CB98}" destId="{F0BAB1E5-BB88-427D-B833-0FB35A5EBC4F}" srcOrd="1" destOrd="0" parTransId="{81EDDD9F-2239-472E-ACCD-949D7D19610D}" sibTransId="{31BA7ABE-502C-4133-802A-73614EAB6BD1}"/>
    <dgm:cxn modelId="{6EFEAE3B-F346-4FC5-BA0E-627714E663F5}" type="presOf" srcId="{C791FFE6-4602-4D6D-8386-FE513A5B9CD2}" destId="{9EBB58BC-1999-4D6D-AB90-7CEA858FB9B8}" srcOrd="0" destOrd="0" presId="urn:microsoft.com/office/officeart/2008/layout/VerticalAccentList"/>
    <dgm:cxn modelId="{00A102A8-5588-4CA1-9DB7-C72BD398B08F}" srcId="{6ED79F84-C306-4698-83B6-F3658B56CB98}" destId="{C791FFE6-4602-4D6D-8386-FE513A5B9CD2}" srcOrd="4" destOrd="0" parTransId="{3E90E00D-47E3-4C26-BAB5-32FF2DEA652F}" sibTransId="{7041E6AC-760A-4E22-9FBA-F961FDF67E93}"/>
    <dgm:cxn modelId="{186E3BFD-061C-4940-936B-71FCBFDC6542}" srcId="{6ED79F84-C306-4698-83B6-F3658B56CB98}" destId="{F82A7894-CAE1-4E55-8145-A736BCF6F495}" srcOrd="0" destOrd="0" parTransId="{DFBC208F-993B-4F14-ACDA-37B8DCF22120}" sibTransId="{EB2C82D4-45AF-48C9-BE77-6AB36827BFBA}"/>
    <dgm:cxn modelId="{ED17D687-4D7F-4ED8-8F06-DF4D4570A1EB}" type="presOf" srcId="{F82A7894-CAE1-4E55-8145-A736BCF6F495}" destId="{EC47F831-8730-47FF-B652-FFC28AB98DFD}" srcOrd="0" destOrd="0" presId="urn:microsoft.com/office/officeart/2008/layout/VerticalAccentList"/>
    <dgm:cxn modelId="{D8073DC1-8A27-496C-A6DC-FB9154DD4A99}" type="presOf" srcId="{880DA76C-067B-4E82-AF81-3D96D014526F}" destId="{51340845-03B3-4DD4-A82F-DE86CA9E39F6}" srcOrd="0" destOrd="0" presId="urn:microsoft.com/office/officeart/2008/layout/VerticalAccentList"/>
    <dgm:cxn modelId="{D5BB1BD4-93BA-4D97-867B-4DCA01023D7E}" type="presParOf" srcId="{EE555671-4B4E-4E25-B05A-4E3F3D0307B6}" destId="{3191CC2A-49E0-481B-B865-536E3FAABCD4}" srcOrd="0" destOrd="0" presId="urn:microsoft.com/office/officeart/2008/layout/VerticalAccentList"/>
    <dgm:cxn modelId="{E6740028-38C3-4CA7-B22C-C495EDB4A872}" type="presParOf" srcId="{3191CC2A-49E0-481B-B865-536E3FAABCD4}" destId="{EC47F831-8730-47FF-B652-FFC28AB98DFD}" srcOrd="0" destOrd="0" presId="urn:microsoft.com/office/officeart/2008/layout/VerticalAccentList"/>
    <dgm:cxn modelId="{09D07523-6057-40B5-99AE-4DE77FAC6EAE}" type="presParOf" srcId="{EE555671-4B4E-4E25-B05A-4E3F3D0307B6}" destId="{3A601F97-04F7-4D65-8488-BB39BEEC4F0C}" srcOrd="1" destOrd="0" presId="urn:microsoft.com/office/officeart/2008/layout/VerticalAccentList"/>
    <dgm:cxn modelId="{743197EB-D035-4387-A224-3638E807B292}" type="presParOf" srcId="{3A601F97-04F7-4D65-8488-BB39BEEC4F0C}" destId="{79020E4C-A428-490F-B766-105B7B186362}" srcOrd="0" destOrd="0" presId="urn:microsoft.com/office/officeart/2008/layout/VerticalAccentList"/>
    <dgm:cxn modelId="{292122B7-7AFA-416F-849D-06A0854C4E33}" type="presParOf" srcId="{3A601F97-04F7-4D65-8488-BB39BEEC4F0C}" destId="{513F7686-14EF-49AB-AB93-D460AEF33169}" srcOrd="1" destOrd="0" presId="urn:microsoft.com/office/officeart/2008/layout/VerticalAccentList"/>
    <dgm:cxn modelId="{1D7B3C7A-62DB-425B-9969-BF86F161470C}" type="presParOf" srcId="{3A601F97-04F7-4D65-8488-BB39BEEC4F0C}" destId="{B9B5CDCD-A48D-4997-8F47-E1B3F0A8331A}" srcOrd="2" destOrd="0" presId="urn:microsoft.com/office/officeart/2008/layout/VerticalAccentList"/>
    <dgm:cxn modelId="{CE24C42C-0C20-4357-95B0-AEBD7127C8E8}" type="presParOf" srcId="{3A601F97-04F7-4D65-8488-BB39BEEC4F0C}" destId="{EE598895-CBF7-4EDB-9F4C-76E1B009BB34}" srcOrd="3" destOrd="0" presId="urn:microsoft.com/office/officeart/2008/layout/VerticalAccentList"/>
    <dgm:cxn modelId="{E62636D6-5FFD-4425-9D56-7C8DCD3D7658}" type="presParOf" srcId="{3A601F97-04F7-4D65-8488-BB39BEEC4F0C}" destId="{E2AC2857-E6BB-4DA5-B1D3-0DCCC8C3E8EE}" srcOrd="4" destOrd="0" presId="urn:microsoft.com/office/officeart/2008/layout/VerticalAccentList"/>
    <dgm:cxn modelId="{B8ABD108-201C-454B-A95C-3BCE66FACC60}" type="presParOf" srcId="{3A601F97-04F7-4D65-8488-BB39BEEC4F0C}" destId="{0EC3CD59-4FB4-4082-BC6E-AC1FF4FBBD1F}" srcOrd="5" destOrd="0" presId="urn:microsoft.com/office/officeart/2008/layout/VerticalAccentList"/>
    <dgm:cxn modelId="{D64D1F73-DD9A-43A3-8896-A6BDA41688C5}" type="presParOf" srcId="{3A601F97-04F7-4D65-8488-BB39BEEC4F0C}" destId="{7885C854-74DF-49EB-AE6E-0B7FA7655CDE}" srcOrd="6" destOrd="0" presId="urn:microsoft.com/office/officeart/2008/layout/VerticalAccentList"/>
    <dgm:cxn modelId="{6223B3DB-A5BD-40CC-B714-8D7A94211041}" type="presParOf" srcId="{EE555671-4B4E-4E25-B05A-4E3F3D0307B6}" destId="{99BDAAA6-D967-47C6-B395-6C36240BF3CF}" srcOrd="2" destOrd="0" presId="urn:microsoft.com/office/officeart/2008/layout/VerticalAccentList"/>
    <dgm:cxn modelId="{B6D39F51-747A-4573-8A44-DA842EA9E4CC}" type="presParOf" srcId="{EE555671-4B4E-4E25-B05A-4E3F3D0307B6}" destId="{5513E24F-504A-4C88-B9CB-A71CBCB63F9B}" srcOrd="3" destOrd="0" presId="urn:microsoft.com/office/officeart/2008/layout/VerticalAccentList"/>
    <dgm:cxn modelId="{4DF20F9A-9643-4DCB-A663-610A77A77F42}" type="presParOf" srcId="{5513E24F-504A-4C88-B9CB-A71CBCB63F9B}" destId="{0900EF26-5ECC-40F0-B5E7-A0AF693861D2}" srcOrd="0" destOrd="0" presId="urn:microsoft.com/office/officeart/2008/layout/VerticalAccentList"/>
    <dgm:cxn modelId="{402ED37F-CBD6-48BE-A125-EBC7012A2759}" type="presParOf" srcId="{EE555671-4B4E-4E25-B05A-4E3F3D0307B6}" destId="{671F89CE-929A-43B0-A687-F2A607CA2765}" srcOrd="4" destOrd="0" presId="urn:microsoft.com/office/officeart/2008/layout/VerticalAccentList"/>
    <dgm:cxn modelId="{15B7E25D-FD68-478E-84BA-BB662EE6E94F}" type="presParOf" srcId="{671F89CE-929A-43B0-A687-F2A607CA2765}" destId="{1AD49D6B-A317-4DFF-BB57-3F1DCB9F919D}" srcOrd="0" destOrd="0" presId="urn:microsoft.com/office/officeart/2008/layout/VerticalAccentList"/>
    <dgm:cxn modelId="{A1171789-44C9-4180-BE77-4D17068D3C7C}" type="presParOf" srcId="{671F89CE-929A-43B0-A687-F2A607CA2765}" destId="{4796B591-B3A4-4BF1-81F2-0E26403D5D23}" srcOrd="1" destOrd="0" presId="urn:microsoft.com/office/officeart/2008/layout/VerticalAccentList"/>
    <dgm:cxn modelId="{EC4519D1-6426-41EB-B4ED-8402CCDCBFD0}" type="presParOf" srcId="{671F89CE-929A-43B0-A687-F2A607CA2765}" destId="{2331FCD9-6909-4BF8-8A39-ABA2317F1CAB}" srcOrd="2" destOrd="0" presId="urn:microsoft.com/office/officeart/2008/layout/VerticalAccentList"/>
    <dgm:cxn modelId="{F52AE1CC-1082-422E-A8E1-F682FBDE939C}" type="presParOf" srcId="{671F89CE-929A-43B0-A687-F2A607CA2765}" destId="{AB327B27-B522-4562-A497-3B516E25B399}" srcOrd="3" destOrd="0" presId="urn:microsoft.com/office/officeart/2008/layout/VerticalAccentList"/>
    <dgm:cxn modelId="{16B1EF38-267B-4107-A50B-743B5ECEBCE0}" type="presParOf" srcId="{671F89CE-929A-43B0-A687-F2A607CA2765}" destId="{2D995F40-08CB-498C-A329-E20588F7D88F}" srcOrd="4" destOrd="0" presId="urn:microsoft.com/office/officeart/2008/layout/VerticalAccentList"/>
    <dgm:cxn modelId="{513AD8D5-313A-4FBE-8F3A-F4BF3760AAE2}" type="presParOf" srcId="{671F89CE-929A-43B0-A687-F2A607CA2765}" destId="{BC1D916E-D65B-4C1B-9368-61036FE0A0D1}" srcOrd="5" destOrd="0" presId="urn:microsoft.com/office/officeart/2008/layout/VerticalAccentList"/>
    <dgm:cxn modelId="{D8E57F07-3B14-4233-8325-01A4802D1A2D}" type="presParOf" srcId="{671F89CE-929A-43B0-A687-F2A607CA2765}" destId="{1A5930BE-984F-4F37-B2F3-9DA16218C8C5}" srcOrd="6" destOrd="0" presId="urn:microsoft.com/office/officeart/2008/layout/VerticalAccentList"/>
    <dgm:cxn modelId="{1DF8DBE7-372A-4504-8D1B-B8C2C5317D2C}" type="presParOf" srcId="{EE555671-4B4E-4E25-B05A-4E3F3D0307B6}" destId="{7C6509A0-99E1-4963-A259-F8B6F3E42CDA}" srcOrd="5" destOrd="0" presId="urn:microsoft.com/office/officeart/2008/layout/VerticalAccentList"/>
    <dgm:cxn modelId="{351D2526-58AC-48FC-9D5F-DBF8E47EF46B}" type="presParOf" srcId="{EE555671-4B4E-4E25-B05A-4E3F3D0307B6}" destId="{5291DEE2-C52A-474A-AD4C-B9C6D2005AF4}" srcOrd="6" destOrd="0" presId="urn:microsoft.com/office/officeart/2008/layout/VerticalAccentList"/>
    <dgm:cxn modelId="{8C78D4AE-83A0-4279-B047-A38DFBF3A52F}" type="presParOf" srcId="{5291DEE2-C52A-474A-AD4C-B9C6D2005AF4}" destId="{DBD4351C-234A-4464-BC79-3BD1BA3A1850}" srcOrd="0" destOrd="0" presId="urn:microsoft.com/office/officeart/2008/layout/VerticalAccentList"/>
    <dgm:cxn modelId="{7A7B91CA-51DD-4EFB-BB7E-53178F17474E}" type="presParOf" srcId="{EE555671-4B4E-4E25-B05A-4E3F3D0307B6}" destId="{24FA24A8-00F2-4AC3-A98A-29014B6B9D54}" srcOrd="7" destOrd="0" presId="urn:microsoft.com/office/officeart/2008/layout/VerticalAccentList"/>
    <dgm:cxn modelId="{C029FE92-C0B6-4369-B335-794F95E3333B}" type="presParOf" srcId="{24FA24A8-00F2-4AC3-A98A-29014B6B9D54}" destId="{F559F339-5192-45C8-98A6-C3B843E593F9}" srcOrd="0" destOrd="0" presId="urn:microsoft.com/office/officeart/2008/layout/VerticalAccentList"/>
    <dgm:cxn modelId="{F45070AF-6E39-4EE4-ADC5-A3D1DF4A391C}" type="presParOf" srcId="{24FA24A8-00F2-4AC3-A98A-29014B6B9D54}" destId="{545DAE1B-AC6F-4197-8E76-A501E8AFFF68}" srcOrd="1" destOrd="0" presId="urn:microsoft.com/office/officeart/2008/layout/VerticalAccentList"/>
    <dgm:cxn modelId="{14829339-80F2-4CA3-8C67-8F58ED6533C8}" type="presParOf" srcId="{24FA24A8-00F2-4AC3-A98A-29014B6B9D54}" destId="{175CD53C-50B9-4E7E-B243-10D29B5F89E8}" srcOrd="2" destOrd="0" presId="urn:microsoft.com/office/officeart/2008/layout/VerticalAccentList"/>
    <dgm:cxn modelId="{6F902375-3629-499E-902E-3E163072558B}" type="presParOf" srcId="{24FA24A8-00F2-4AC3-A98A-29014B6B9D54}" destId="{3C9371AA-5AF8-4AE0-BDFD-10689E0536AA}" srcOrd="3" destOrd="0" presId="urn:microsoft.com/office/officeart/2008/layout/VerticalAccentList"/>
    <dgm:cxn modelId="{D4D58091-DEE7-41F9-9172-2E80BF06FB25}" type="presParOf" srcId="{24FA24A8-00F2-4AC3-A98A-29014B6B9D54}" destId="{E632D59C-0711-46CB-97AC-9F4A9FA527F6}" srcOrd="4" destOrd="0" presId="urn:microsoft.com/office/officeart/2008/layout/VerticalAccentList"/>
    <dgm:cxn modelId="{7D315DDF-206E-40A9-8283-80AA51A6B5E6}" type="presParOf" srcId="{24FA24A8-00F2-4AC3-A98A-29014B6B9D54}" destId="{B0E3DBCF-7907-4B01-A93B-EA9A83956B96}" srcOrd="5" destOrd="0" presId="urn:microsoft.com/office/officeart/2008/layout/VerticalAccentList"/>
    <dgm:cxn modelId="{90AA15BF-CC68-4050-9C78-4B69E25D6AA8}" type="presParOf" srcId="{24FA24A8-00F2-4AC3-A98A-29014B6B9D54}" destId="{EA73AEAA-06DE-4FE0-9361-1B65E8724447}" srcOrd="6" destOrd="0" presId="urn:microsoft.com/office/officeart/2008/layout/VerticalAccentList"/>
    <dgm:cxn modelId="{7E5796B4-602F-4386-8E1F-F7424B98EB8B}" type="presParOf" srcId="{EE555671-4B4E-4E25-B05A-4E3F3D0307B6}" destId="{9A8CD21F-E4FF-48C8-9BCF-9F5FE7B1638F}" srcOrd="8" destOrd="0" presId="urn:microsoft.com/office/officeart/2008/layout/VerticalAccentList"/>
    <dgm:cxn modelId="{76B78847-007E-49A2-A9B8-AB62B1B2BC84}" type="presParOf" srcId="{EE555671-4B4E-4E25-B05A-4E3F3D0307B6}" destId="{37C7A0FB-3F18-47D6-9B2F-0703092EEDD9}" srcOrd="9" destOrd="0" presId="urn:microsoft.com/office/officeart/2008/layout/VerticalAccentList"/>
    <dgm:cxn modelId="{B3B0E626-6E70-4452-8887-8CDD0E0E193D}" type="presParOf" srcId="{37C7A0FB-3F18-47D6-9B2F-0703092EEDD9}" destId="{51340845-03B3-4DD4-A82F-DE86CA9E39F6}" srcOrd="0" destOrd="0" presId="urn:microsoft.com/office/officeart/2008/layout/VerticalAccentList"/>
    <dgm:cxn modelId="{066F73F9-8412-442B-A670-39DD87D0E4B8}" type="presParOf" srcId="{EE555671-4B4E-4E25-B05A-4E3F3D0307B6}" destId="{20555661-CCEE-4E81-9F26-4F61CA3F166F}" srcOrd="10" destOrd="0" presId="urn:microsoft.com/office/officeart/2008/layout/VerticalAccentList"/>
    <dgm:cxn modelId="{40681FA6-9B3D-4AEE-83F9-7F41FE650A28}" type="presParOf" srcId="{20555661-CCEE-4E81-9F26-4F61CA3F166F}" destId="{8709DF43-CF39-402E-B8D4-10BEAB6C940F}" srcOrd="0" destOrd="0" presId="urn:microsoft.com/office/officeart/2008/layout/VerticalAccentList"/>
    <dgm:cxn modelId="{A66C4A88-2006-4546-8E04-8AC82228911C}" type="presParOf" srcId="{20555661-CCEE-4E81-9F26-4F61CA3F166F}" destId="{2998D243-ED43-41E4-A2EE-9B3561D2CC27}" srcOrd="1" destOrd="0" presId="urn:microsoft.com/office/officeart/2008/layout/VerticalAccentList"/>
    <dgm:cxn modelId="{E5824BA7-9E8C-4A9E-9EE2-12E977DB3A12}" type="presParOf" srcId="{20555661-CCEE-4E81-9F26-4F61CA3F166F}" destId="{8B74C626-04BB-49FE-9D15-ABAD0E17B0A2}" srcOrd="2" destOrd="0" presId="urn:microsoft.com/office/officeart/2008/layout/VerticalAccentList"/>
    <dgm:cxn modelId="{0C2B9F14-2301-4CC8-901A-07F34F411C7E}" type="presParOf" srcId="{20555661-CCEE-4E81-9F26-4F61CA3F166F}" destId="{D71047EB-6698-4C1E-A66D-F3B693194787}" srcOrd="3" destOrd="0" presId="urn:microsoft.com/office/officeart/2008/layout/VerticalAccentList"/>
    <dgm:cxn modelId="{4A3761E4-6E72-45AE-8985-4EC1E4F1D5A9}" type="presParOf" srcId="{20555661-CCEE-4E81-9F26-4F61CA3F166F}" destId="{0A1087D6-510F-4701-9309-24E5C7CFE55D}" srcOrd="4" destOrd="0" presId="urn:microsoft.com/office/officeart/2008/layout/VerticalAccentList"/>
    <dgm:cxn modelId="{231E5BCD-C08A-408C-83C2-D9B149661B6E}" type="presParOf" srcId="{20555661-CCEE-4E81-9F26-4F61CA3F166F}" destId="{4308B055-CF8A-4C59-85BF-FDE941121196}" srcOrd="5" destOrd="0" presId="urn:microsoft.com/office/officeart/2008/layout/VerticalAccentList"/>
    <dgm:cxn modelId="{E502F954-375F-46F7-B9EB-B59C39C663B5}" type="presParOf" srcId="{20555661-CCEE-4E81-9F26-4F61CA3F166F}" destId="{560F5AE0-149C-4F69-A3E9-7F66DA7A4EE4}" srcOrd="6" destOrd="0" presId="urn:microsoft.com/office/officeart/2008/layout/VerticalAccentList"/>
    <dgm:cxn modelId="{11A4703B-5CA6-4562-9D9F-099DDE3E0D7D}" type="presParOf" srcId="{EE555671-4B4E-4E25-B05A-4E3F3D0307B6}" destId="{C37A2E4F-4F4A-4122-8AC6-1ED4688866BE}" srcOrd="11" destOrd="0" presId="urn:microsoft.com/office/officeart/2008/layout/VerticalAccentList"/>
    <dgm:cxn modelId="{3CF1FA0F-FAEF-4F72-B3E9-0DDD7F43BBC4}" type="presParOf" srcId="{EE555671-4B4E-4E25-B05A-4E3F3D0307B6}" destId="{448C9F94-6CDD-4C5B-903D-1B74A53ADBE0}" srcOrd="12" destOrd="0" presId="urn:microsoft.com/office/officeart/2008/layout/VerticalAccentList"/>
    <dgm:cxn modelId="{8B5CDD05-CD3E-4ECA-B122-63293D692ABE}" type="presParOf" srcId="{448C9F94-6CDD-4C5B-903D-1B74A53ADBE0}" destId="{9EBB58BC-1999-4D6D-AB90-7CEA858FB9B8}" srcOrd="0" destOrd="0" presId="urn:microsoft.com/office/officeart/2008/layout/VerticalAccentList"/>
    <dgm:cxn modelId="{DE1B58A7-AAEF-4803-932F-DC61B9B8B308}" type="presParOf" srcId="{EE555671-4B4E-4E25-B05A-4E3F3D0307B6}" destId="{20D282F5-2B51-47F9-9A73-8C2B819E8484}" srcOrd="13" destOrd="0" presId="urn:microsoft.com/office/officeart/2008/layout/VerticalAccentList"/>
    <dgm:cxn modelId="{0A20A058-2568-4EA8-9C9F-72BB209471CE}" type="presParOf" srcId="{20D282F5-2B51-47F9-9A73-8C2B819E8484}" destId="{AE290C3C-567B-422A-A2B5-FDB624B3B096}" srcOrd="0" destOrd="0" presId="urn:microsoft.com/office/officeart/2008/layout/VerticalAccentList"/>
    <dgm:cxn modelId="{556902ED-6651-4536-A69F-EB6DBA24DCAB}" type="presParOf" srcId="{20D282F5-2B51-47F9-9A73-8C2B819E8484}" destId="{A6F8540D-DAB9-411C-82B0-D1D7D27231DF}" srcOrd="1" destOrd="0" presId="urn:microsoft.com/office/officeart/2008/layout/VerticalAccentList"/>
    <dgm:cxn modelId="{99664A97-255E-4303-A55F-405F8647A614}" type="presParOf" srcId="{20D282F5-2B51-47F9-9A73-8C2B819E8484}" destId="{5609691F-86A4-4E8F-8BE3-7F3DC0335013}" srcOrd="2" destOrd="0" presId="urn:microsoft.com/office/officeart/2008/layout/VerticalAccentList"/>
    <dgm:cxn modelId="{C5FAA027-3BB6-4555-A3C8-85C34958AA06}" type="presParOf" srcId="{20D282F5-2B51-47F9-9A73-8C2B819E8484}" destId="{03EFCBD6-4385-4F3A-B07D-6AE83500568A}" srcOrd="3" destOrd="0" presId="urn:microsoft.com/office/officeart/2008/layout/VerticalAccentList"/>
    <dgm:cxn modelId="{88EB6F3B-3737-47A1-B1A7-E20E367205BD}" type="presParOf" srcId="{20D282F5-2B51-47F9-9A73-8C2B819E8484}" destId="{236D6E5E-C8FE-4100-8171-624B3753E20A}" srcOrd="4" destOrd="0" presId="urn:microsoft.com/office/officeart/2008/layout/VerticalAccentList"/>
    <dgm:cxn modelId="{1C05E6CC-A60E-4C71-8DA0-28A28814DFA1}" type="presParOf" srcId="{20D282F5-2B51-47F9-9A73-8C2B819E8484}" destId="{82E7EBC6-78D9-4B46-88FD-E869CB1333D8}" srcOrd="5" destOrd="0" presId="urn:microsoft.com/office/officeart/2008/layout/VerticalAccentList"/>
    <dgm:cxn modelId="{15C7E01E-6F32-4649-B593-147771624BAF}" type="presParOf" srcId="{20D282F5-2B51-47F9-9A73-8C2B819E8484}" destId="{722DF9FF-48AB-45E6-B260-0DB42597093B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B58116-A33A-426F-9184-6DED30090AC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A698975-E852-4B7B-864C-27B03B3A0ECB}">
      <dgm:prSet phldrT="[Texto]"/>
      <dgm:spPr/>
      <dgm:t>
        <a:bodyPr/>
        <a:lstStyle/>
        <a:p>
          <a:r>
            <a:rPr lang="pt-BR" dirty="0" smtClean="0"/>
            <a:t>2018</a:t>
          </a:r>
          <a:endParaRPr lang="pt-BR" dirty="0"/>
        </a:p>
      </dgm:t>
    </dgm:pt>
    <dgm:pt modelId="{692B3332-0535-41B2-9D05-38F1CDA5082B}" type="parTrans" cxnId="{D13C0C09-3E97-4EB6-A8E6-46B58CDE9B21}">
      <dgm:prSet/>
      <dgm:spPr/>
      <dgm:t>
        <a:bodyPr/>
        <a:lstStyle/>
        <a:p>
          <a:endParaRPr lang="pt-BR"/>
        </a:p>
      </dgm:t>
    </dgm:pt>
    <dgm:pt modelId="{3A6C5F14-0198-454F-87E3-9042585324C4}" type="sibTrans" cxnId="{D13C0C09-3E97-4EB6-A8E6-46B58CDE9B21}">
      <dgm:prSet/>
      <dgm:spPr/>
      <dgm:t>
        <a:bodyPr/>
        <a:lstStyle/>
        <a:p>
          <a:endParaRPr lang="pt-BR"/>
        </a:p>
      </dgm:t>
    </dgm:pt>
    <dgm:pt modelId="{A2F086FB-3526-4DAD-ACB8-258522342018}">
      <dgm:prSet phldrT="[Texto]"/>
      <dgm:spPr/>
      <dgm:t>
        <a:bodyPr/>
        <a:lstStyle/>
        <a:p>
          <a:r>
            <a:rPr lang="pt-BR" dirty="0" smtClean="0"/>
            <a:t>123 bolsas de extensão</a:t>
          </a:r>
          <a:endParaRPr lang="pt-BR" dirty="0"/>
        </a:p>
      </dgm:t>
    </dgm:pt>
    <dgm:pt modelId="{49668198-1F0A-4CD9-BE74-5F945DDE1DF5}" type="parTrans" cxnId="{9BB56EB5-B627-4896-B9CE-571B627E9E48}">
      <dgm:prSet/>
      <dgm:spPr/>
      <dgm:t>
        <a:bodyPr/>
        <a:lstStyle/>
        <a:p>
          <a:endParaRPr lang="pt-BR"/>
        </a:p>
      </dgm:t>
    </dgm:pt>
    <dgm:pt modelId="{7FEBCE34-CDD7-4EDA-8718-CD6337B0DDBE}" type="sibTrans" cxnId="{9BB56EB5-B627-4896-B9CE-571B627E9E48}">
      <dgm:prSet/>
      <dgm:spPr/>
      <dgm:t>
        <a:bodyPr/>
        <a:lstStyle/>
        <a:p>
          <a:endParaRPr lang="pt-BR"/>
        </a:p>
      </dgm:t>
    </dgm:pt>
    <dgm:pt modelId="{30C206D2-FD2C-4236-95CC-78A8AB45936E}">
      <dgm:prSet phldrT="[Texto]"/>
      <dgm:spPr/>
      <dgm:t>
        <a:bodyPr/>
        <a:lstStyle/>
        <a:p>
          <a:r>
            <a:rPr lang="pt-BR" dirty="0" smtClean="0"/>
            <a:t>2019</a:t>
          </a:r>
          <a:endParaRPr lang="pt-BR" dirty="0"/>
        </a:p>
      </dgm:t>
    </dgm:pt>
    <dgm:pt modelId="{57693907-4B94-45FA-A369-09654384605F}" type="parTrans" cxnId="{C6F69002-A18F-40E0-92CC-A6633EF9C0B5}">
      <dgm:prSet/>
      <dgm:spPr/>
      <dgm:t>
        <a:bodyPr/>
        <a:lstStyle/>
        <a:p>
          <a:endParaRPr lang="pt-BR"/>
        </a:p>
      </dgm:t>
    </dgm:pt>
    <dgm:pt modelId="{E08BCCF6-58D5-4524-BCC5-00B39D1FE13E}" type="sibTrans" cxnId="{C6F69002-A18F-40E0-92CC-A6633EF9C0B5}">
      <dgm:prSet/>
      <dgm:spPr/>
      <dgm:t>
        <a:bodyPr/>
        <a:lstStyle/>
        <a:p>
          <a:endParaRPr lang="pt-BR"/>
        </a:p>
      </dgm:t>
    </dgm:pt>
    <dgm:pt modelId="{4D21B30C-4879-4F0E-8912-A483DBE800EC}">
      <dgm:prSet phldrT="[Texto]"/>
      <dgm:spPr/>
      <dgm:t>
        <a:bodyPr/>
        <a:lstStyle/>
        <a:p>
          <a:r>
            <a:rPr lang="pt-BR" dirty="0" smtClean="0"/>
            <a:t>44 bolsas de extensão</a:t>
          </a:r>
          <a:endParaRPr lang="pt-BR" dirty="0"/>
        </a:p>
      </dgm:t>
    </dgm:pt>
    <dgm:pt modelId="{46385A63-8591-4CFC-B9F5-176E869F6B1E}" type="parTrans" cxnId="{12945FA1-22E1-49B8-AB72-5DE1B2BE72A5}">
      <dgm:prSet/>
      <dgm:spPr/>
      <dgm:t>
        <a:bodyPr/>
        <a:lstStyle/>
        <a:p>
          <a:endParaRPr lang="pt-BR"/>
        </a:p>
      </dgm:t>
    </dgm:pt>
    <dgm:pt modelId="{27CC6F14-32C0-4152-A1FF-6B9499C9EC10}" type="sibTrans" cxnId="{12945FA1-22E1-49B8-AB72-5DE1B2BE72A5}">
      <dgm:prSet/>
      <dgm:spPr/>
      <dgm:t>
        <a:bodyPr/>
        <a:lstStyle/>
        <a:p>
          <a:endParaRPr lang="pt-BR"/>
        </a:p>
      </dgm:t>
    </dgm:pt>
    <dgm:pt modelId="{9CA86FA9-B95C-4C5D-8EDE-DE68B9443C68}">
      <dgm:prSet/>
      <dgm:spPr/>
      <dgm:t>
        <a:bodyPr/>
        <a:lstStyle/>
        <a:p>
          <a:r>
            <a:rPr lang="pt-BR" dirty="0" smtClean="0"/>
            <a:t>223 ações de extensão (entre cursos, eventos, projetos e programas)</a:t>
          </a:r>
        </a:p>
      </dgm:t>
    </dgm:pt>
    <dgm:pt modelId="{D4D408F7-AD3F-4B55-9857-C159B3924C7A}" type="parTrans" cxnId="{6FF2CB64-FEFC-4F59-B635-C46D21380B5D}">
      <dgm:prSet/>
      <dgm:spPr/>
      <dgm:t>
        <a:bodyPr/>
        <a:lstStyle/>
        <a:p>
          <a:endParaRPr lang="pt-BR"/>
        </a:p>
      </dgm:t>
    </dgm:pt>
    <dgm:pt modelId="{3EEA4FA8-9CC8-47BF-83F2-73B95E486761}" type="sibTrans" cxnId="{6FF2CB64-FEFC-4F59-B635-C46D21380B5D}">
      <dgm:prSet/>
      <dgm:spPr/>
      <dgm:t>
        <a:bodyPr/>
        <a:lstStyle/>
        <a:p>
          <a:endParaRPr lang="pt-BR"/>
        </a:p>
      </dgm:t>
    </dgm:pt>
    <dgm:pt modelId="{C1EA07D1-52CC-4576-855A-2E09F2B630D8}">
      <dgm:prSet/>
      <dgm:spPr/>
      <dgm:t>
        <a:bodyPr/>
        <a:lstStyle/>
        <a:p>
          <a:r>
            <a:rPr lang="pt-BR" smtClean="0"/>
            <a:t>420 estudantes envolvidos</a:t>
          </a:r>
          <a:endParaRPr lang="pt-BR" dirty="0" smtClean="0"/>
        </a:p>
      </dgm:t>
    </dgm:pt>
    <dgm:pt modelId="{958AD863-237F-46A9-91A8-D2739C3B4E8A}" type="parTrans" cxnId="{08600C66-4597-4CA5-A769-AF0B6B81BC2B}">
      <dgm:prSet/>
      <dgm:spPr/>
      <dgm:t>
        <a:bodyPr/>
        <a:lstStyle/>
        <a:p>
          <a:endParaRPr lang="pt-BR"/>
        </a:p>
      </dgm:t>
    </dgm:pt>
    <dgm:pt modelId="{E7C10DC3-65AD-4DEC-A51B-F3304C7F1141}" type="sibTrans" cxnId="{08600C66-4597-4CA5-A769-AF0B6B81BC2B}">
      <dgm:prSet/>
      <dgm:spPr/>
      <dgm:t>
        <a:bodyPr/>
        <a:lstStyle/>
        <a:p>
          <a:endParaRPr lang="pt-BR"/>
        </a:p>
      </dgm:t>
    </dgm:pt>
    <dgm:pt modelId="{DE3B368A-1F30-4090-82A6-511FE648B2C5}">
      <dgm:prSet/>
      <dgm:spPr/>
      <dgm:t>
        <a:bodyPr/>
        <a:lstStyle/>
        <a:p>
          <a:r>
            <a:rPr lang="pt-BR" dirty="0" smtClean="0"/>
            <a:t>899 servidores envolvidos</a:t>
          </a:r>
          <a:endParaRPr lang="pt-BR" dirty="0"/>
        </a:p>
      </dgm:t>
    </dgm:pt>
    <dgm:pt modelId="{2A363BC9-C29D-47BB-88BA-FD5EADD9F0FB}" type="parTrans" cxnId="{A73E4C47-B4F9-4CFE-9085-E18FF735D89E}">
      <dgm:prSet/>
      <dgm:spPr/>
      <dgm:t>
        <a:bodyPr/>
        <a:lstStyle/>
        <a:p>
          <a:endParaRPr lang="pt-BR"/>
        </a:p>
      </dgm:t>
    </dgm:pt>
    <dgm:pt modelId="{92D726FF-F916-4069-BC89-3FC8D09AF3B7}" type="sibTrans" cxnId="{A73E4C47-B4F9-4CFE-9085-E18FF735D89E}">
      <dgm:prSet/>
      <dgm:spPr/>
      <dgm:t>
        <a:bodyPr/>
        <a:lstStyle/>
        <a:p>
          <a:endParaRPr lang="pt-BR"/>
        </a:p>
      </dgm:t>
    </dgm:pt>
    <dgm:pt modelId="{AC6541A6-0443-4842-805A-A8664E84B049}">
      <dgm:prSet/>
      <dgm:spPr/>
      <dgm:t>
        <a:bodyPr/>
        <a:lstStyle/>
        <a:p>
          <a:r>
            <a:rPr lang="pt-BR" dirty="0" smtClean="0"/>
            <a:t>165 ações de extensão (entre cursos, eventos, projetos e programas)</a:t>
          </a:r>
        </a:p>
      </dgm:t>
    </dgm:pt>
    <dgm:pt modelId="{64ACD1F8-5E44-4FEF-9AB7-F160C2A115F7}" type="parTrans" cxnId="{9894EFEB-D12B-44B9-8D18-098B0380AAC8}">
      <dgm:prSet/>
      <dgm:spPr/>
      <dgm:t>
        <a:bodyPr/>
        <a:lstStyle/>
        <a:p>
          <a:endParaRPr lang="pt-BR"/>
        </a:p>
      </dgm:t>
    </dgm:pt>
    <dgm:pt modelId="{1B814C8B-B80E-4B35-AD3C-62975116F25B}" type="sibTrans" cxnId="{9894EFEB-D12B-44B9-8D18-098B0380AAC8}">
      <dgm:prSet/>
      <dgm:spPr/>
      <dgm:t>
        <a:bodyPr/>
        <a:lstStyle/>
        <a:p>
          <a:endParaRPr lang="pt-BR"/>
        </a:p>
      </dgm:t>
    </dgm:pt>
    <dgm:pt modelId="{F40CB071-FDC5-4133-87A5-96B5B3801E63}">
      <dgm:prSet/>
      <dgm:spPr/>
      <dgm:t>
        <a:bodyPr/>
        <a:lstStyle/>
        <a:p>
          <a:r>
            <a:rPr lang="pt-BR" dirty="0" smtClean="0"/>
            <a:t>346 estudantes envolvidos</a:t>
          </a:r>
        </a:p>
      </dgm:t>
    </dgm:pt>
    <dgm:pt modelId="{07A5CEDA-AB4F-4E51-9EA9-51A13F4BB320}" type="parTrans" cxnId="{FA57F62F-F31C-47DD-8C0C-325264510882}">
      <dgm:prSet/>
      <dgm:spPr/>
      <dgm:t>
        <a:bodyPr/>
        <a:lstStyle/>
        <a:p>
          <a:endParaRPr lang="pt-BR"/>
        </a:p>
      </dgm:t>
    </dgm:pt>
    <dgm:pt modelId="{F6082ABC-4644-4EFC-A924-6052932EEC16}" type="sibTrans" cxnId="{FA57F62F-F31C-47DD-8C0C-325264510882}">
      <dgm:prSet/>
      <dgm:spPr/>
      <dgm:t>
        <a:bodyPr/>
        <a:lstStyle/>
        <a:p>
          <a:endParaRPr lang="pt-BR"/>
        </a:p>
      </dgm:t>
    </dgm:pt>
    <dgm:pt modelId="{FCBA4450-3192-4F41-BC0F-70D58C5BE608}">
      <dgm:prSet/>
      <dgm:spPr/>
      <dgm:t>
        <a:bodyPr/>
        <a:lstStyle/>
        <a:p>
          <a:r>
            <a:rPr lang="pt-BR" dirty="0" smtClean="0"/>
            <a:t>810 servidores envolvidos</a:t>
          </a:r>
          <a:endParaRPr lang="pt-BR" dirty="0"/>
        </a:p>
      </dgm:t>
    </dgm:pt>
    <dgm:pt modelId="{1E14EF45-DBD3-467C-BE6F-09AD792A16AA}" type="parTrans" cxnId="{77F28BD3-0D91-47EB-A98E-06C48F87E3AE}">
      <dgm:prSet/>
      <dgm:spPr/>
      <dgm:t>
        <a:bodyPr/>
        <a:lstStyle/>
        <a:p>
          <a:endParaRPr lang="pt-BR"/>
        </a:p>
      </dgm:t>
    </dgm:pt>
    <dgm:pt modelId="{7BDF0B42-3F02-4199-A593-5975D7AC53F2}" type="sibTrans" cxnId="{77F28BD3-0D91-47EB-A98E-06C48F87E3AE}">
      <dgm:prSet/>
      <dgm:spPr/>
      <dgm:t>
        <a:bodyPr/>
        <a:lstStyle/>
        <a:p>
          <a:endParaRPr lang="pt-BR"/>
        </a:p>
      </dgm:t>
    </dgm:pt>
    <dgm:pt modelId="{3E614AD7-5CF2-4CF7-9BA5-B6C142456D7F}" type="pres">
      <dgm:prSet presAssocID="{EBB58116-A33A-426F-9184-6DED30090A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722E94D-0FDC-4741-956C-F1F1B93C2474}" type="pres">
      <dgm:prSet presAssocID="{2A698975-E852-4B7B-864C-27B03B3A0ECB}" presName="composite" presStyleCnt="0"/>
      <dgm:spPr/>
    </dgm:pt>
    <dgm:pt modelId="{7B95B45B-A3FA-427B-9279-6937F3F8EC55}" type="pres">
      <dgm:prSet presAssocID="{2A698975-E852-4B7B-864C-27B03B3A0ECB}" presName="parTx" presStyleLbl="alignNode1" presStyleIdx="0" presStyleCnt="2" custScaleX="76892" custLinFactNeighborY="21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C08D0BB-AFBA-43D0-8115-52342EBE6596}" type="pres">
      <dgm:prSet presAssocID="{2A698975-E852-4B7B-864C-27B03B3A0ECB}" presName="desTx" presStyleLbl="alignAccFollowNode1" presStyleIdx="0" presStyleCnt="2" custScaleX="7869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EB84F0-E668-499D-9AF3-C19066E846C2}" type="pres">
      <dgm:prSet presAssocID="{3A6C5F14-0198-454F-87E3-9042585324C4}" presName="space" presStyleCnt="0"/>
      <dgm:spPr/>
    </dgm:pt>
    <dgm:pt modelId="{BF50229E-2964-4487-B20A-37E1B13EEE77}" type="pres">
      <dgm:prSet presAssocID="{30C206D2-FD2C-4236-95CC-78A8AB45936E}" presName="composite" presStyleCnt="0"/>
      <dgm:spPr/>
    </dgm:pt>
    <dgm:pt modelId="{CAD924B7-DFD5-4756-9B2A-96D8102513EE}" type="pres">
      <dgm:prSet presAssocID="{30C206D2-FD2C-4236-95CC-78A8AB45936E}" presName="parTx" presStyleLbl="alignNode1" presStyleIdx="1" presStyleCnt="2" custLinFactNeighborX="1353" custLinFactNeighborY="9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CBCAFF6-FED5-45AB-BA04-86C9944A4534}" type="pres">
      <dgm:prSet presAssocID="{30C206D2-FD2C-4236-95CC-78A8AB45936E}" presName="desTx" presStyleLbl="alignAccFollowNode1" presStyleIdx="1" presStyleCnt="2" custScaleY="101331" custLinFactNeighborY="-25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3AED126-5A61-43AA-BCE0-B33A48B610D8}" type="presOf" srcId="{AC6541A6-0443-4842-805A-A8664E84B049}" destId="{8CBCAFF6-FED5-45AB-BA04-86C9944A4534}" srcOrd="0" destOrd="1" presId="urn:microsoft.com/office/officeart/2005/8/layout/hList1"/>
    <dgm:cxn modelId="{9BB56EB5-B627-4896-B9CE-571B627E9E48}" srcId="{2A698975-E852-4B7B-864C-27B03B3A0ECB}" destId="{A2F086FB-3526-4DAD-ACB8-258522342018}" srcOrd="0" destOrd="0" parTransId="{49668198-1F0A-4CD9-BE74-5F945DDE1DF5}" sibTransId="{7FEBCE34-CDD7-4EDA-8718-CD6337B0DDBE}"/>
    <dgm:cxn modelId="{3A1E1D18-F190-49A1-9F9E-229D8742B05B}" type="presOf" srcId="{EBB58116-A33A-426F-9184-6DED30090AC9}" destId="{3E614AD7-5CF2-4CF7-9BA5-B6C142456D7F}" srcOrd="0" destOrd="0" presId="urn:microsoft.com/office/officeart/2005/8/layout/hList1"/>
    <dgm:cxn modelId="{FA57F62F-F31C-47DD-8C0C-325264510882}" srcId="{30C206D2-FD2C-4236-95CC-78A8AB45936E}" destId="{F40CB071-FDC5-4133-87A5-96B5B3801E63}" srcOrd="2" destOrd="0" parTransId="{07A5CEDA-AB4F-4E51-9EA9-51A13F4BB320}" sibTransId="{F6082ABC-4644-4EFC-A924-6052932EEC16}"/>
    <dgm:cxn modelId="{08600C66-4597-4CA5-A769-AF0B6B81BC2B}" srcId="{2A698975-E852-4B7B-864C-27B03B3A0ECB}" destId="{C1EA07D1-52CC-4576-855A-2E09F2B630D8}" srcOrd="2" destOrd="0" parTransId="{958AD863-237F-46A9-91A8-D2739C3B4E8A}" sibTransId="{E7C10DC3-65AD-4DEC-A51B-F3304C7F1141}"/>
    <dgm:cxn modelId="{82143503-EC15-4697-B035-9B02201F7B35}" type="presOf" srcId="{F40CB071-FDC5-4133-87A5-96B5B3801E63}" destId="{8CBCAFF6-FED5-45AB-BA04-86C9944A4534}" srcOrd="0" destOrd="2" presId="urn:microsoft.com/office/officeart/2005/8/layout/hList1"/>
    <dgm:cxn modelId="{069B4D44-C689-4478-AAF7-82D06FE678D8}" type="presOf" srcId="{FCBA4450-3192-4F41-BC0F-70D58C5BE608}" destId="{8CBCAFF6-FED5-45AB-BA04-86C9944A4534}" srcOrd="0" destOrd="3" presId="urn:microsoft.com/office/officeart/2005/8/layout/hList1"/>
    <dgm:cxn modelId="{D13C0C09-3E97-4EB6-A8E6-46B58CDE9B21}" srcId="{EBB58116-A33A-426F-9184-6DED30090AC9}" destId="{2A698975-E852-4B7B-864C-27B03B3A0ECB}" srcOrd="0" destOrd="0" parTransId="{692B3332-0535-41B2-9D05-38F1CDA5082B}" sibTransId="{3A6C5F14-0198-454F-87E3-9042585324C4}"/>
    <dgm:cxn modelId="{C6F69002-A18F-40E0-92CC-A6633EF9C0B5}" srcId="{EBB58116-A33A-426F-9184-6DED30090AC9}" destId="{30C206D2-FD2C-4236-95CC-78A8AB45936E}" srcOrd="1" destOrd="0" parTransId="{57693907-4B94-45FA-A369-09654384605F}" sibTransId="{E08BCCF6-58D5-4524-BCC5-00B39D1FE13E}"/>
    <dgm:cxn modelId="{B7DE944D-77F2-4175-BE01-75981CB11548}" type="presOf" srcId="{A2F086FB-3526-4DAD-ACB8-258522342018}" destId="{5C08D0BB-AFBA-43D0-8115-52342EBE6596}" srcOrd="0" destOrd="0" presId="urn:microsoft.com/office/officeart/2005/8/layout/hList1"/>
    <dgm:cxn modelId="{2D8586A5-24A4-427A-B50C-AE21C8A7417E}" type="presOf" srcId="{DE3B368A-1F30-4090-82A6-511FE648B2C5}" destId="{5C08D0BB-AFBA-43D0-8115-52342EBE6596}" srcOrd="0" destOrd="3" presId="urn:microsoft.com/office/officeart/2005/8/layout/hList1"/>
    <dgm:cxn modelId="{046BA55A-C0F0-4BF5-9FCA-8C2FA1EF9DFF}" type="presOf" srcId="{4D21B30C-4879-4F0E-8912-A483DBE800EC}" destId="{8CBCAFF6-FED5-45AB-BA04-86C9944A4534}" srcOrd="0" destOrd="0" presId="urn:microsoft.com/office/officeart/2005/8/layout/hList1"/>
    <dgm:cxn modelId="{5B64642B-A488-48EC-A5CE-A02FB197ED68}" type="presOf" srcId="{30C206D2-FD2C-4236-95CC-78A8AB45936E}" destId="{CAD924B7-DFD5-4756-9B2A-96D8102513EE}" srcOrd="0" destOrd="0" presId="urn:microsoft.com/office/officeart/2005/8/layout/hList1"/>
    <dgm:cxn modelId="{12945FA1-22E1-49B8-AB72-5DE1B2BE72A5}" srcId="{30C206D2-FD2C-4236-95CC-78A8AB45936E}" destId="{4D21B30C-4879-4F0E-8912-A483DBE800EC}" srcOrd="0" destOrd="0" parTransId="{46385A63-8591-4CFC-B9F5-176E869F6B1E}" sibTransId="{27CC6F14-32C0-4152-A1FF-6B9499C9EC10}"/>
    <dgm:cxn modelId="{6FF2CB64-FEFC-4F59-B635-C46D21380B5D}" srcId="{2A698975-E852-4B7B-864C-27B03B3A0ECB}" destId="{9CA86FA9-B95C-4C5D-8EDE-DE68B9443C68}" srcOrd="1" destOrd="0" parTransId="{D4D408F7-AD3F-4B55-9857-C159B3924C7A}" sibTransId="{3EEA4FA8-9CC8-47BF-83F2-73B95E486761}"/>
    <dgm:cxn modelId="{A73E4C47-B4F9-4CFE-9085-E18FF735D89E}" srcId="{2A698975-E852-4B7B-864C-27B03B3A0ECB}" destId="{DE3B368A-1F30-4090-82A6-511FE648B2C5}" srcOrd="3" destOrd="0" parTransId="{2A363BC9-C29D-47BB-88BA-FD5EADD9F0FB}" sibTransId="{92D726FF-F916-4069-BC89-3FC8D09AF3B7}"/>
    <dgm:cxn modelId="{77F28BD3-0D91-47EB-A98E-06C48F87E3AE}" srcId="{30C206D2-FD2C-4236-95CC-78A8AB45936E}" destId="{FCBA4450-3192-4F41-BC0F-70D58C5BE608}" srcOrd="3" destOrd="0" parTransId="{1E14EF45-DBD3-467C-BE6F-09AD792A16AA}" sibTransId="{7BDF0B42-3F02-4199-A593-5975D7AC53F2}"/>
    <dgm:cxn modelId="{249F5D83-C25D-4A9F-9767-A1D896D63E7C}" type="presOf" srcId="{C1EA07D1-52CC-4576-855A-2E09F2B630D8}" destId="{5C08D0BB-AFBA-43D0-8115-52342EBE6596}" srcOrd="0" destOrd="2" presId="urn:microsoft.com/office/officeart/2005/8/layout/hList1"/>
    <dgm:cxn modelId="{D4199D61-D56F-4C38-BF53-B664FB579329}" type="presOf" srcId="{9CA86FA9-B95C-4C5D-8EDE-DE68B9443C68}" destId="{5C08D0BB-AFBA-43D0-8115-52342EBE6596}" srcOrd="0" destOrd="1" presId="urn:microsoft.com/office/officeart/2005/8/layout/hList1"/>
    <dgm:cxn modelId="{9894EFEB-D12B-44B9-8D18-098B0380AAC8}" srcId="{30C206D2-FD2C-4236-95CC-78A8AB45936E}" destId="{AC6541A6-0443-4842-805A-A8664E84B049}" srcOrd="1" destOrd="0" parTransId="{64ACD1F8-5E44-4FEF-9AB7-F160C2A115F7}" sibTransId="{1B814C8B-B80E-4B35-AD3C-62975116F25B}"/>
    <dgm:cxn modelId="{27DE2F4A-A064-4E0D-A896-A6A0F464B77F}" type="presOf" srcId="{2A698975-E852-4B7B-864C-27B03B3A0ECB}" destId="{7B95B45B-A3FA-427B-9279-6937F3F8EC55}" srcOrd="0" destOrd="0" presId="urn:microsoft.com/office/officeart/2005/8/layout/hList1"/>
    <dgm:cxn modelId="{6AF6080F-DAEE-4131-8A34-67045943AC6D}" type="presParOf" srcId="{3E614AD7-5CF2-4CF7-9BA5-B6C142456D7F}" destId="{B722E94D-0FDC-4741-956C-F1F1B93C2474}" srcOrd="0" destOrd="0" presId="urn:microsoft.com/office/officeart/2005/8/layout/hList1"/>
    <dgm:cxn modelId="{2A5C38B0-5854-4DBC-BE06-D76B39EC854B}" type="presParOf" srcId="{B722E94D-0FDC-4741-956C-F1F1B93C2474}" destId="{7B95B45B-A3FA-427B-9279-6937F3F8EC55}" srcOrd="0" destOrd="0" presId="urn:microsoft.com/office/officeart/2005/8/layout/hList1"/>
    <dgm:cxn modelId="{899A5E52-4FC6-4F20-9944-5D7B7F1A0377}" type="presParOf" srcId="{B722E94D-0FDC-4741-956C-F1F1B93C2474}" destId="{5C08D0BB-AFBA-43D0-8115-52342EBE6596}" srcOrd="1" destOrd="0" presId="urn:microsoft.com/office/officeart/2005/8/layout/hList1"/>
    <dgm:cxn modelId="{3695FAA5-4812-4E7F-A546-DA85B695A050}" type="presParOf" srcId="{3E614AD7-5CF2-4CF7-9BA5-B6C142456D7F}" destId="{90EB84F0-E668-499D-9AF3-C19066E846C2}" srcOrd="1" destOrd="0" presId="urn:microsoft.com/office/officeart/2005/8/layout/hList1"/>
    <dgm:cxn modelId="{F19CC9C3-7B12-46C0-9ACE-17669EAE0616}" type="presParOf" srcId="{3E614AD7-5CF2-4CF7-9BA5-B6C142456D7F}" destId="{BF50229E-2964-4487-B20A-37E1B13EEE77}" srcOrd="2" destOrd="0" presId="urn:microsoft.com/office/officeart/2005/8/layout/hList1"/>
    <dgm:cxn modelId="{28A06C69-449F-4048-AE66-DDDB21231896}" type="presParOf" srcId="{BF50229E-2964-4487-B20A-37E1B13EEE77}" destId="{CAD924B7-DFD5-4756-9B2A-96D8102513EE}" srcOrd="0" destOrd="0" presId="urn:microsoft.com/office/officeart/2005/8/layout/hList1"/>
    <dgm:cxn modelId="{632888EF-22C4-4043-8045-EFBEC445E2EB}" type="presParOf" srcId="{BF50229E-2964-4487-B20A-37E1B13EEE77}" destId="{8CBCAFF6-FED5-45AB-BA04-86C9944A453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2E7E27-C3B2-44CF-87CE-A6CB29E656D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1244EE0-0425-4FFD-9174-6C0F82B85593}">
      <dgm:prSet phldrT="[Texto]"/>
      <dgm:spPr/>
      <dgm:t>
        <a:bodyPr/>
        <a:lstStyle/>
        <a:p>
          <a:r>
            <a:rPr lang="pt-BR" dirty="0" err="1" smtClean="0"/>
            <a:t>Curricularizar</a:t>
          </a:r>
          <a:r>
            <a:rPr lang="pt-BR" dirty="0" smtClean="0"/>
            <a:t> para além da obrigatoriedade</a:t>
          </a:r>
          <a:endParaRPr lang="pt-BR" dirty="0"/>
        </a:p>
      </dgm:t>
    </dgm:pt>
    <dgm:pt modelId="{D42910B1-6023-40B6-A0AC-CB87AB52F133}" type="parTrans" cxnId="{17E04D98-1B65-4CB7-B1DD-236BA1B0FF26}">
      <dgm:prSet/>
      <dgm:spPr/>
      <dgm:t>
        <a:bodyPr/>
        <a:lstStyle/>
        <a:p>
          <a:endParaRPr lang="pt-BR"/>
        </a:p>
      </dgm:t>
    </dgm:pt>
    <dgm:pt modelId="{DAAFCA75-C101-4D8C-8FD8-BAB1D427F594}" type="sibTrans" cxnId="{17E04D98-1B65-4CB7-B1DD-236BA1B0FF26}">
      <dgm:prSet/>
      <dgm:spPr/>
      <dgm:t>
        <a:bodyPr/>
        <a:lstStyle/>
        <a:p>
          <a:endParaRPr lang="pt-BR"/>
        </a:p>
      </dgm:t>
    </dgm:pt>
    <dgm:pt modelId="{AAF1E9B5-9035-470C-9120-ABFECE2BA651}">
      <dgm:prSet phldrT="[Texto]" custT="1"/>
      <dgm:spPr/>
      <dgm:t>
        <a:bodyPr/>
        <a:lstStyle/>
        <a:p>
          <a:pPr algn="ctr"/>
          <a:r>
            <a:rPr lang="pt-BR" sz="2800" dirty="0" smtClean="0"/>
            <a:t>Consolidar a </a:t>
          </a:r>
          <a:r>
            <a:rPr lang="pt-BR" sz="2800" dirty="0" err="1" smtClean="0"/>
            <a:t>indissociabilidade</a:t>
          </a:r>
          <a:r>
            <a:rPr lang="pt-BR" sz="2800" dirty="0" smtClean="0"/>
            <a:t> Ensino, Pesquisa e Extensão</a:t>
          </a:r>
        </a:p>
        <a:p>
          <a:pPr algn="ctr"/>
          <a:endParaRPr lang="pt-BR" sz="2800" dirty="0"/>
        </a:p>
      </dgm:t>
    </dgm:pt>
    <dgm:pt modelId="{3E490FD5-9C5A-48F5-A494-9E835D6171AB}" type="parTrans" cxnId="{AB180728-80D4-4F6F-9A8E-2F0B994F27CA}">
      <dgm:prSet/>
      <dgm:spPr/>
      <dgm:t>
        <a:bodyPr/>
        <a:lstStyle/>
        <a:p>
          <a:endParaRPr lang="pt-BR"/>
        </a:p>
      </dgm:t>
    </dgm:pt>
    <dgm:pt modelId="{C5B827F7-69D2-4DA3-A03C-F8B0A6D9434C}" type="sibTrans" cxnId="{AB180728-80D4-4F6F-9A8E-2F0B994F27CA}">
      <dgm:prSet/>
      <dgm:spPr/>
      <dgm:t>
        <a:bodyPr/>
        <a:lstStyle/>
        <a:p>
          <a:endParaRPr lang="pt-BR"/>
        </a:p>
      </dgm:t>
    </dgm:pt>
    <dgm:pt modelId="{B0E0D4C2-F25F-4C71-B6F5-3C8543939574}">
      <dgm:prSet phldrT="[Texto]" custT="1"/>
      <dgm:spPr/>
      <dgm:t>
        <a:bodyPr/>
        <a:lstStyle/>
        <a:p>
          <a:r>
            <a:rPr lang="pt-BR" sz="2800" dirty="0" smtClean="0"/>
            <a:t>Permitir que a produção acadêmica e científica não fique restrita a sala de aula, aproximando o </a:t>
          </a:r>
          <a:r>
            <a:rPr lang="pt-BR" sz="2800" dirty="0" err="1" smtClean="0"/>
            <a:t>estudande</a:t>
          </a:r>
          <a:r>
            <a:rPr lang="pt-BR" sz="2800" dirty="0" smtClean="0"/>
            <a:t> das comunidades</a:t>
          </a:r>
          <a:endParaRPr lang="pt-BR" sz="2800" dirty="0"/>
        </a:p>
      </dgm:t>
    </dgm:pt>
    <dgm:pt modelId="{2A2B2C08-7B43-4A93-B704-2F42EC5795D8}" type="parTrans" cxnId="{EB111DBA-E6CD-4007-829B-7CE212EB05CB}">
      <dgm:prSet/>
      <dgm:spPr/>
      <dgm:t>
        <a:bodyPr/>
        <a:lstStyle/>
        <a:p>
          <a:endParaRPr lang="pt-BR"/>
        </a:p>
      </dgm:t>
    </dgm:pt>
    <dgm:pt modelId="{D38ECE89-C802-4A4E-898C-B04E4F59A500}" type="sibTrans" cxnId="{EB111DBA-E6CD-4007-829B-7CE212EB05CB}">
      <dgm:prSet/>
      <dgm:spPr/>
      <dgm:t>
        <a:bodyPr/>
        <a:lstStyle/>
        <a:p>
          <a:endParaRPr lang="pt-BR"/>
        </a:p>
      </dgm:t>
    </dgm:pt>
    <dgm:pt modelId="{CAE8DC56-A292-479A-BAA7-CE58B359C5C8}">
      <dgm:prSet phldrT="[Texto]" custT="1"/>
      <dgm:spPr/>
      <dgm:t>
        <a:bodyPr/>
        <a:lstStyle/>
        <a:p>
          <a:r>
            <a:rPr lang="pt-BR" sz="2800" dirty="0" smtClean="0"/>
            <a:t>Percepção e vivência na prática da aplicabilidade da produção de seus conhecimentos na melhoria de vida das pessoas e no desenvolvimento social, político e econômico da sua região.</a:t>
          </a:r>
          <a:endParaRPr lang="pt-BR" sz="2800" dirty="0"/>
        </a:p>
      </dgm:t>
    </dgm:pt>
    <dgm:pt modelId="{D820172C-101F-47C7-8623-9552B9BCEA1A}" type="parTrans" cxnId="{E78279C0-D39B-4F08-B3F9-6E0C59DF076F}">
      <dgm:prSet/>
      <dgm:spPr/>
      <dgm:t>
        <a:bodyPr/>
        <a:lstStyle/>
        <a:p>
          <a:endParaRPr lang="pt-BR"/>
        </a:p>
      </dgm:t>
    </dgm:pt>
    <dgm:pt modelId="{938543D5-3938-4D2C-A4CE-89D19C9FA125}" type="sibTrans" cxnId="{E78279C0-D39B-4F08-B3F9-6E0C59DF076F}">
      <dgm:prSet/>
      <dgm:spPr/>
      <dgm:t>
        <a:bodyPr/>
        <a:lstStyle/>
        <a:p>
          <a:endParaRPr lang="pt-BR"/>
        </a:p>
      </dgm:t>
    </dgm:pt>
    <dgm:pt modelId="{3500E68A-BE77-4AED-B6BC-ABE333A4CA2D}" type="pres">
      <dgm:prSet presAssocID="{1F2E7E27-C3B2-44CF-87CE-A6CB29E656D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7787D2D-4D10-4AE3-B723-9C92EE271BBB}" type="pres">
      <dgm:prSet presAssocID="{41244EE0-0425-4FFD-9174-6C0F82B85593}" presName="roof" presStyleLbl="dkBgShp" presStyleIdx="0" presStyleCnt="2" custLinFactNeighborX="-43710" custLinFactNeighborY="-4233"/>
      <dgm:spPr/>
      <dgm:t>
        <a:bodyPr/>
        <a:lstStyle/>
        <a:p>
          <a:endParaRPr lang="pt-BR"/>
        </a:p>
      </dgm:t>
    </dgm:pt>
    <dgm:pt modelId="{D6AC894F-C6D7-4FDA-AD86-14E62BE70D07}" type="pres">
      <dgm:prSet presAssocID="{41244EE0-0425-4FFD-9174-6C0F82B85593}" presName="pillars" presStyleCnt="0"/>
      <dgm:spPr/>
    </dgm:pt>
    <dgm:pt modelId="{AE2A0230-6A8C-4C18-B2B9-E8508E552A40}" type="pres">
      <dgm:prSet presAssocID="{41244EE0-0425-4FFD-9174-6C0F82B85593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EF1D590-3D24-43DB-B2B3-B0E901EC5A67}" type="pres">
      <dgm:prSet presAssocID="{B0E0D4C2-F25F-4C71-B6F5-3C8543939574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E9F517-06A5-4A3E-87F9-F433D2F56068}" type="pres">
      <dgm:prSet presAssocID="{CAE8DC56-A292-479A-BAA7-CE58B359C5C8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1B3919-93F9-4A54-ACCA-FE6D30C7ED5F}" type="pres">
      <dgm:prSet presAssocID="{41244EE0-0425-4FFD-9174-6C0F82B85593}" presName="base" presStyleLbl="dkBgShp" presStyleIdx="1" presStyleCnt="2"/>
      <dgm:spPr/>
    </dgm:pt>
  </dgm:ptLst>
  <dgm:cxnLst>
    <dgm:cxn modelId="{EB111DBA-E6CD-4007-829B-7CE212EB05CB}" srcId="{41244EE0-0425-4FFD-9174-6C0F82B85593}" destId="{B0E0D4C2-F25F-4C71-B6F5-3C8543939574}" srcOrd="1" destOrd="0" parTransId="{2A2B2C08-7B43-4A93-B704-2F42EC5795D8}" sibTransId="{D38ECE89-C802-4A4E-898C-B04E4F59A500}"/>
    <dgm:cxn modelId="{E78279C0-D39B-4F08-B3F9-6E0C59DF076F}" srcId="{41244EE0-0425-4FFD-9174-6C0F82B85593}" destId="{CAE8DC56-A292-479A-BAA7-CE58B359C5C8}" srcOrd="2" destOrd="0" parTransId="{D820172C-101F-47C7-8623-9552B9BCEA1A}" sibTransId="{938543D5-3938-4D2C-A4CE-89D19C9FA125}"/>
    <dgm:cxn modelId="{E78C944E-EF40-45CA-86A0-86E8B35691FF}" type="presOf" srcId="{1F2E7E27-C3B2-44CF-87CE-A6CB29E656D2}" destId="{3500E68A-BE77-4AED-B6BC-ABE333A4CA2D}" srcOrd="0" destOrd="0" presId="urn:microsoft.com/office/officeart/2005/8/layout/hList3"/>
    <dgm:cxn modelId="{8811B5D4-D5C0-4BBE-ADEA-86838D0176FD}" type="presOf" srcId="{B0E0D4C2-F25F-4C71-B6F5-3C8543939574}" destId="{EEF1D590-3D24-43DB-B2B3-B0E901EC5A67}" srcOrd="0" destOrd="0" presId="urn:microsoft.com/office/officeart/2005/8/layout/hList3"/>
    <dgm:cxn modelId="{2996B2E4-D413-495A-B1A0-CFF8CB2C23EE}" type="presOf" srcId="{41244EE0-0425-4FFD-9174-6C0F82B85593}" destId="{97787D2D-4D10-4AE3-B723-9C92EE271BBB}" srcOrd="0" destOrd="0" presId="urn:microsoft.com/office/officeart/2005/8/layout/hList3"/>
    <dgm:cxn modelId="{ED592C3F-E3B0-46AF-A1FB-0C31DA4934A2}" type="presOf" srcId="{CAE8DC56-A292-479A-BAA7-CE58B359C5C8}" destId="{C8E9F517-06A5-4A3E-87F9-F433D2F56068}" srcOrd="0" destOrd="0" presId="urn:microsoft.com/office/officeart/2005/8/layout/hList3"/>
    <dgm:cxn modelId="{AB180728-80D4-4F6F-9A8E-2F0B994F27CA}" srcId="{41244EE0-0425-4FFD-9174-6C0F82B85593}" destId="{AAF1E9B5-9035-470C-9120-ABFECE2BA651}" srcOrd="0" destOrd="0" parTransId="{3E490FD5-9C5A-48F5-A494-9E835D6171AB}" sibTransId="{C5B827F7-69D2-4DA3-A03C-F8B0A6D9434C}"/>
    <dgm:cxn modelId="{17E04D98-1B65-4CB7-B1DD-236BA1B0FF26}" srcId="{1F2E7E27-C3B2-44CF-87CE-A6CB29E656D2}" destId="{41244EE0-0425-4FFD-9174-6C0F82B85593}" srcOrd="0" destOrd="0" parTransId="{D42910B1-6023-40B6-A0AC-CB87AB52F133}" sibTransId="{DAAFCA75-C101-4D8C-8FD8-BAB1D427F594}"/>
    <dgm:cxn modelId="{47F651E4-3D05-4B23-B4E9-8188E79F5E8F}" type="presOf" srcId="{AAF1E9B5-9035-470C-9120-ABFECE2BA651}" destId="{AE2A0230-6A8C-4C18-B2B9-E8508E552A40}" srcOrd="0" destOrd="0" presId="urn:microsoft.com/office/officeart/2005/8/layout/hList3"/>
    <dgm:cxn modelId="{2E778A48-277B-4AC8-8F28-9573A8A7B26C}" type="presParOf" srcId="{3500E68A-BE77-4AED-B6BC-ABE333A4CA2D}" destId="{97787D2D-4D10-4AE3-B723-9C92EE271BBB}" srcOrd="0" destOrd="0" presId="urn:microsoft.com/office/officeart/2005/8/layout/hList3"/>
    <dgm:cxn modelId="{E0FEA94D-5023-4467-AA00-554466A326D2}" type="presParOf" srcId="{3500E68A-BE77-4AED-B6BC-ABE333A4CA2D}" destId="{D6AC894F-C6D7-4FDA-AD86-14E62BE70D07}" srcOrd="1" destOrd="0" presId="urn:microsoft.com/office/officeart/2005/8/layout/hList3"/>
    <dgm:cxn modelId="{15D1871F-EFAF-4F9A-B0DE-598B3A67F977}" type="presParOf" srcId="{D6AC894F-C6D7-4FDA-AD86-14E62BE70D07}" destId="{AE2A0230-6A8C-4C18-B2B9-E8508E552A40}" srcOrd="0" destOrd="0" presId="urn:microsoft.com/office/officeart/2005/8/layout/hList3"/>
    <dgm:cxn modelId="{862DBE72-98B5-489F-8878-4F5C9586FA3F}" type="presParOf" srcId="{D6AC894F-C6D7-4FDA-AD86-14E62BE70D07}" destId="{EEF1D590-3D24-43DB-B2B3-B0E901EC5A67}" srcOrd="1" destOrd="0" presId="urn:microsoft.com/office/officeart/2005/8/layout/hList3"/>
    <dgm:cxn modelId="{6033CC82-43FE-453D-BF3B-EFFF3B73D7B5}" type="presParOf" srcId="{D6AC894F-C6D7-4FDA-AD86-14E62BE70D07}" destId="{C8E9F517-06A5-4A3E-87F9-F433D2F56068}" srcOrd="2" destOrd="0" presId="urn:microsoft.com/office/officeart/2005/8/layout/hList3"/>
    <dgm:cxn modelId="{05F2EE90-B25F-435A-A48A-79375CBB80BE}" type="presParOf" srcId="{3500E68A-BE77-4AED-B6BC-ABE333A4CA2D}" destId="{5D1B3919-93F9-4A54-ACCA-FE6D30C7ED5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E0D62-BCF5-4A73-B61D-F56728B03F12}">
      <dsp:nvSpPr>
        <dsp:cNvPr id="0" name=""/>
        <dsp:cNvSpPr/>
      </dsp:nvSpPr>
      <dsp:spPr>
        <a:xfrm rot="5400000">
          <a:off x="514292" y="1611646"/>
          <a:ext cx="1087299" cy="123785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E373C-DFAD-4941-910E-209750050B4F}">
      <dsp:nvSpPr>
        <dsp:cNvPr id="0" name=""/>
        <dsp:cNvSpPr/>
      </dsp:nvSpPr>
      <dsp:spPr>
        <a:xfrm>
          <a:off x="103370" y="295887"/>
          <a:ext cx="4150242" cy="140241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Problemas e demandas das comunidades ganham relevância científica</a:t>
          </a:r>
          <a:endParaRPr lang="pt-BR" sz="2400" kern="1200" dirty="0"/>
        </a:p>
      </dsp:txBody>
      <dsp:txXfrm>
        <a:off x="171843" y="364360"/>
        <a:ext cx="4013296" cy="1265470"/>
      </dsp:txXfrm>
    </dsp:sp>
    <dsp:sp modelId="{B2B57842-45B1-48F1-B9C1-3C676332DBD7}">
      <dsp:nvSpPr>
        <dsp:cNvPr id="0" name=""/>
        <dsp:cNvSpPr/>
      </dsp:nvSpPr>
      <dsp:spPr>
        <a:xfrm>
          <a:off x="5335272" y="306266"/>
          <a:ext cx="4753228" cy="1478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Questões   </a:t>
          </a:r>
          <a:r>
            <a:rPr lang="pt-BR" sz="2000" kern="1200" dirty="0" err="1" smtClean="0"/>
            <a:t>sociais,artísticas,políticas,culturais</a:t>
          </a:r>
          <a:r>
            <a:rPr lang="pt-BR" sz="2000" kern="1200" dirty="0" smtClean="0"/>
            <a:t>, </a:t>
          </a:r>
          <a:r>
            <a:rPr lang="pt-BR" sz="2000" kern="1200" dirty="0" err="1" smtClean="0"/>
            <a:t>esportivas,científicas</a:t>
          </a:r>
          <a:r>
            <a:rPr lang="pt-BR" sz="2000" kern="1200" dirty="0" smtClean="0"/>
            <a:t>, profissionais e/ou tecnológicas</a:t>
          </a:r>
          <a:endParaRPr lang="pt-BR" sz="2000" kern="1200" dirty="0"/>
        </a:p>
      </dsp:txBody>
      <dsp:txXfrm>
        <a:off x="5335272" y="306266"/>
        <a:ext cx="4753228" cy="1478468"/>
      </dsp:txXfrm>
    </dsp:sp>
    <dsp:sp modelId="{2DF41BA8-E3ED-48D4-9B93-57605713AF07}">
      <dsp:nvSpPr>
        <dsp:cNvPr id="0" name=""/>
        <dsp:cNvSpPr/>
      </dsp:nvSpPr>
      <dsp:spPr>
        <a:xfrm rot="5400000">
          <a:off x="2167662" y="3016023"/>
          <a:ext cx="1087299" cy="123785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B54F9-BC19-4B26-AED0-795D5A89E432}">
      <dsp:nvSpPr>
        <dsp:cNvPr id="0" name=""/>
        <dsp:cNvSpPr/>
      </dsp:nvSpPr>
      <dsp:spPr>
        <a:xfrm>
          <a:off x="1860278" y="1954703"/>
          <a:ext cx="3796705" cy="120104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Espaço de debate, diálogo e transformação social</a:t>
          </a:r>
          <a:endParaRPr lang="pt-BR" sz="2400" kern="1200" dirty="0"/>
        </a:p>
      </dsp:txBody>
      <dsp:txXfrm>
        <a:off x="1918919" y="2013344"/>
        <a:ext cx="3679423" cy="1083767"/>
      </dsp:txXfrm>
    </dsp:sp>
    <dsp:sp modelId="{250A9167-6788-4922-80A7-4CED2EA231A3}">
      <dsp:nvSpPr>
        <dsp:cNvPr id="0" name=""/>
        <dsp:cNvSpPr/>
      </dsp:nvSpPr>
      <dsp:spPr>
        <a:xfrm>
          <a:off x="6911115" y="1867799"/>
          <a:ext cx="2487872" cy="1159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Troca de saberes entre o Instituto e as comunidades externas</a:t>
          </a:r>
          <a:endParaRPr lang="pt-BR" sz="2000" kern="1200" dirty="0"/>
        </a:p>
      </dsp:txBody>
      <dsp:txXfrm>
        <a:off x="6911115" y="1867799"/>
        <a:ext cx="2487872" cy="1159641"/>
      </dsp:txXfrm>
    </dsp:sp>
    <dsp:sp modelId="{618EA412-5411-4673-9867-835C51B7F02C}">
      <dsp:nvSpPr>
        <dsp:cNvPr id="0" name=""/>
        <dsp:cNvSpPr/>
      </dsp:nvSpPr>
      <dsp:spPr>
        <a:xfrm>
          <a:off x="3417474" y="3241709"/>
          <a:ext cx="5210412" cy="228207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u="none" kern="1200" dirty="0" smtClean="0"/>
            <a:t>“Instituição parceira”     Partícipes das realidades construídas, autonomia e geração de renda, </a:t>
          </a:r>
          <a:r>
            <a:rPr lang="pt-BR" sz="2400" u="none" kern="1200" dirty="0" err="1" smtClean="0"/>
            <a:t>empoderamento</a:t>
          </a:r>
          <a:r>
            <a:rPr lang="pt-BR" sz="2400" u="none" kern="1200" dirty="0" smtClean="0"/>
            <a:t> e transformação de vida das pessoas e das comunidades</a:t>
          </a:r>
          <a:endParaRPr lang="pt-BR" sz="2400" u="none" kern="1200" dirty="0"/>
        </a:p>
      </dsp:txBody>
      <dsp:txXfrm>
        <a:off x="3528896" y="3353131"/>
        <a:ext cx="4987568" cy="2059232"/>
      </dsp:txXfrm>
    </dsp:sp>
    <dsp:sp modelId="{CBFADF53-8011-4224-8D5C-BFF97B2B6398}">
      <dsp:nvSpPr>
        <dsp:cNvPr id="0" name=""/>
        <dsp:cNvSpPr/>
      </dsp:nvSpPr>
      <dsp:spPr>
        <a:xfrm>
          <a:off x="8645034" y="3781897"/>
          <a:ext cx="2078330" cy="1210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A partir delas, com elas e para elas que a Extensão acontece</a:t>
          </a:r>
          <a:endParaRPr lang="pt-BR" sz="2000" kern="1200" dirty="0"/>
        </a:p>
      </dsp:txBody>
      <dsp:txXfrm>
        <a:off x="8645034" y="3781897"/>
        <a:ext cx="2078330" cy="1210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FDBFD-CCD8-422A-8DED-C6E34FA6A977}">
      <dsp:nvSpPr>
        <dsp:cNvPr id="0" name=""/>
        <dsp:cNvSpPr/>
      </dsp:nvSpPr>
      <dsp:spPr>
        <a:xfrm>
          <a:off x="4277300" y="3079098"/>
          <a:ext cx="2991701" cy="29917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kern="1200" dirty="0" smtClean="0"/>
            <a:t>Estudante</a:t>
          </a:r>
          <a:endParaRPr lang="pt-BR" sz="3600" kern="1200" dirty="0"/>
        </a:p>
      </dsp:txBody>
      <dsp:txXfrm>
        <a:off x="4715424" y="3517222"/>
        <a:ext cx="2115453" cy="2115453"/>
      </dsp:txXfrm>
    </dsp:sp>
    <dsp:sp modelId="{AEAE554C-AAC5-4AC9-9574-B87DFA2EE127}">
      <dsp:nvSpPr>
        <dsp:cNvPr id="0" name=""/>
        <dsp:cNvSpPr/>
      </dsp:nvSpPr>
      <dsp:spPr>
        <a:xfrm rot="10985201">
          <a:off x="1972005" y="3768250"/>
          <a:ext cx="2370225" cy="8526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6DCEC-72AB-4FDD-879B-25521E226CF6}">
      <dsp:nvSpPr>
        <dsp:cNvPr id="0" name=""/>
        <dsp:cNvSpPr/>
      </dsp:nvSpPr>
      <dsp:spPr>
        <a:xfrm>
          <a:off x="49172" y="2689112"/>
          <a:ext cx="3451523" cy="3340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Protagonista na sua formação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(pensar, propor mecanismos de resolução das demandas) </a:t>
          </a:r>
          <a:endParaRPr lang="pt-BR" sz="2800" kern="1200" dirty="0"/>
        </a:p>
      </dsp:txBody>
      <dsp:txXfrm>
        <a:off x="147011" y="2786951"/>
        <a:ext cx="3255845" cy="3144786"/>
      </dsp:txXfrm>
    </dsp:sp>
    <dsp:sp modelId="{D8FDA934-3762-400E-BF85-7C7AA835D583}">
      <dsp:nvSpPr>
        <dsp:cNvPr id="0" name=""/>
        <dsp:cNvSpPr/>
      </dsp:nvSpPr>
      <dsp:spPr>
        <a:xfrm rot="16051771">
          <a:off x="4614064" y="1719093"/>
          <a:ext cx="1959833" cy="83270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67D10-B21B-484D-9112-B20C0FD42F61}">
      <dsp:nvSpPr>
        <dsp:cNvPr id="0" name=""/>
        <dsp:cNvSpPr/>
      </dsp:nvSpPr>
      <dsp:spPr>
        <a:xfrm>
          <a:off x="3799357" y="208974"/>
          <a:ext cx="3639841" cy="1599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400" kern="1200" dirty="0" smtClean="0"/>
            <a:t>2ªcondição para uma ação ser de Extensão</a:t>
          </a:r>
          <a:endParaRPr lang="pt-BR" sz="3400" kern="1200" dirty="0"/>
        </a:p>
      </dsp:txBody>
      <dsp:txXfrm>
        <a:off x="3846193" y="255810"/>
        <a:ext cx="3546169" cy="1505416"/>
      </dsp:txXfrm>
    </dsp:sp>
    <dsp:sp modelId="{8FC497D6-DCD6-4BA6-BA9D-B8BB1F0F546E}">
      <dsp:nvSpPr>
        <dsp:cNvPr id="0" name=""/>
        <dsp:cNvSpPr/>
      </dsp:nvSpPr>
      <dsp:spPr>
        <a:xfrm rot="21373853">
          <a:off x="7306381" y="3878091"/>
          <a:ext cx="2071815" cy="8526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804C6-421C-4FA0-963F-79CF4FB9BFAB}">
      <dsp:nvSpPr>
        <dsp:cNvPr id="0" name=""/>
        <dsp:cNvSpPr/>
      </dsp:nvSpPr>
      <dsp:spPr>
        <a:xfrm>
          <a:off x="8032363" y="3003786"/>
          <a:ext cx="2842116" cy="26574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700" kern="1200" dirty="0" smtClean="0"/>
            <a:t>Construção</a:t>
          </a: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(interação e diálogo com a comunidade)</a:t>
          </a:r>
          <a:endParaRPr lang="pt-BR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10196" y="3081619"/>
        <a:ext cx="2686450" cy="2501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1C212-8CCE-43B1-99BB-1C625B3CFD77}">
      <dsp:nvSpPr>
        <dsp:cNvPr id="0" name=""/>
        <dsp:cNvSpPr/>
      </dsp:nvSpPr>
      <dsp:spPr>
        <a:xfrm>
          <a:off x="877598" y="0"/>
          <a:ext cx="9946120" cy="533241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2C9D81-E001-4D95-8426-EAC4319E27BD}">
      <dsp:nvSpPr>
        <dsp:cNvPr id="0" name=""/>
        <dsp:cNvSpPr/>
      </dsp:nvSpPr>
      <dsp:spPr>
        <a:xfrm>
          <a:off x="100551" y="1599723"/>
          <a:ext cx="2817768" cy="21329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Principais atores no levantamento de demandas</a:t>
          </a:r>
          <a:endParaRPr lang="pt-BR" sz="2700" kern="1200" dirty="0"/>
        </a:p>
      </dsp:txBody>
      <dsp:txXfrm>
        <a:off x="204674" y="1703846"/>
        <a:ext cx="2609522" cy="1924718"/>
      </dsp:txXfrm>
    </dsp:sp>
    <dsp:sp modelId="{0BB52C66-B540-4396-BADC-FA962FB69A27}">
      <dsp:nvSpPr>
        <dsp:cNvPr id="0" name=""/>
        <dsp:cNvSpPr/>
      </dsp:nvSpPr>
      <dsp:spPr>
        <a:xfrm>
          <a:off x="3059208" y="1599723"/>
          <a:ext cx="2817768" cy="21329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Identificação dos problemas</a:t>
          </a:r>
          <a:endParaRPr lang="pt-BR" sz="2700" kern="1200" dirty="0"/>
        </a:p>
      </dsp:txBody>
      <dsp:txXfrm>
        <a:off x="3163331" y="1703846"/>
        <a:ext cx="2609522" cy="1924718"/>
      </dsp:txXfrm>
    </dsp:sp>
    <dsp:sp modelId="{B57594E4-3ED5-448C-AF59-E460E29155B8}">
      <dsp:nvSpPr>
        <dsp:cNvPr id="0" name=""/>
        <dsp:cNvSpPr/>
      </dsp:nvSpPr>
      <dsp:spPr>
        <a:xfrm>
          <a:off x="6017865" y="1600342"/>
          <a:ext cx="2721006" cy="2131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Proposição de soluções</a:t>
          </a:r>
          <a:endParaRPr lang="pt-BR" sz="2700" kern="1200" dirty="0"/>
        </a:p>
      </dsp:txBody>
      <dsp:txXfrm>
        <a:off x="6121927" y="1704404"/>
        <a:ext cx="2512882" cy="1923603"/>
      </dsp:txXfrm>
    </dsp:sp>
    <dsp:sp modelId="{BEA2068A-7D1A-4E80-999B-96787174020C}">
      <dsp:nvSpPr>
        <dsp:cNvPr id="0" name=""/>
        <dsp:cNvSpPr/>
      </dsp:nvSpPr>
      <dsp:spPr>
        <a:xfrm>
          <a:off x="8879759" y="1600342"/>
          <a:ext cx="2721006" cy="21317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 smtClean="0"/>
            <a:t>Agente de transformação social</a:t>
          </a:r>
          <a:endParaRPr lang="pt-BR" sz="2700" kern="1200" dirty="0"/>
        </a:p>
      </dsp:txBody>
      <dsp:txXfrm>
        <a:off x="8983821" y="1704404"/>
        <a:ext cx="2512882" cy="192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C6DC9-EFA9-4FAD-B120-CC2B8776D0F3}">
      <dsp:nvSpPr>
        <dsp:cNvPr id="0" name=""/>
        <dsp:cNvSpPr/>
      </dsp:nvSpPr>
      <dsp:spPr>
        <a:xfrm>
          <a:off x="0" y="538020"/>
          <a:ext cx="116459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6D72AA-BBEB-4AD4-A11E-D1A2F5FFB30A}">
      <dsp:nvSpPr>
        <dsp:cNvPr id="0" name=""/>
        <dsp:cNvSpPr/>
      </dsp:nvSpPr>
      <dsp:spPr>
        <a:xfrm>
          <a:off x="582295" y="80460"/>
          <a:ext cx="815213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131" tIns="0" rIns="30813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 dirty="0" smtClean="0"/>
            <a:t>Aprendizado mútuo na formação de profissionais cidadãos </a:t>
          </a:r>
          <a:endParaRPr lang="pt-BR" sz="3100" kern="1200" dirty="0"/>
        </a:p>
      </dsp:txBody>
      <dsp:txXfrm>
        <a:off x="626967" y="125132"/>
        <a:ext cx="8062786" cy="825776"/>
      </dsp:txXfrm>
    </dsp:sp>
    <dsp:sp modelId="{EED72A82-B3A6-47C2-BFDD-87EBBF1EB579}">
      <dsp:nvSpPr>
        <dsp:cNvPr id="0" name=""/>
        <dsp:cNvSpPr/>
      </dsp:nvSpPr>
      <dsp:spPr>
        <a:xfrm>
          <a:off x="0" y="1944180"/>
          <a:ext cx="116459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0B467-5EFB-4E99-BCCB-9401EE484BA6}">
      <dsp:nvSpPr>
        <dsp:cNvPr id="0" name=""/>
        <dsp:cNvSpPr/>
      </dsp:nvSpPr>
      <dsp:spPr>
        <a:xfrm>
          <a:off x="582295" y="1486620"/>
          <a:ext cx="815213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131" tIns="0" rIns="30813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 smtClean="0"/>
            <a:t>Ampliação do horizonte da sala de aula </a:t>
          </a:r>
          <a:endParaRPr lang="pt-BR" sz="3100" kern="1200"/>
        </a:p>
      </dsp:txBody>
      <dsp:txXfrm>
        <a:off x="626967" y="1531292"/>
        <a:ext cx="8062786" cy="825776"/>
      </dsp:txXfrm>
    </dsp:sp>
    <dsp:sp modelId="{09D998E1-CFEE-4E9F-86EB-DE5CDAEFDA5C}">
      <dsp:nvSpPr>
        <dsp:cNvPr id="0" name=""/>
        <dsp:cNvSpPr/>
      </dsp:nvSpPr>
      <dsp:spPr>
        <a:xfrm>
          <a:off x="0" y="3350340"/>
          <a:ext cx="116459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54136-A93E-4B00-8488-BFC982592186}">
      <dsp:nvSpPr>
        <dsp:cNvPr id="0" name=""/>
        <dsp:cNvSpPr/>
      </dsp:nvSpPr>
      <dsp:spPr>
        <a:xfrm>
          <a:off x="582295" y="2892780"/>
          <a:ext cx="815213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131" tIns="0" rIns="30813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 smtClean="0"/>
            <a:t>Exercício mais pleno e intenso da sua prática</a:t>
          </a:r>
          <a:endParaRPr lang="pt-BR" sz="3100" kern="1200"/>
        </a:p>
      </dsp:txBody>
      <dsp:txXfrm>
        <a:off x="626967" y="2937452"/>
        <a:ext cx="8062786" cy="825776"/>
      </dsp:txXfrm>
    </dsp:sp>
    <dsp:sp modelId="{AE49BCED-6C3A-4E8C-B719-BB4403B30C74}">
      <dsp:nvSpPr>
        <dsp:cNvPr id="0" name=""/>
        <dsp:cNvSpPr/>
      </dsp:nvSpPr>
      <dsp:spPr>
        <a:xfrm>
          <a:off x="0" y="4756501"/>
          <a:ext cx="116459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E14D7F-8D17-4882-B060-C9C281B9BD22}">
      <dsp:nvSpPr>
        <dsp:cNvPr id="0" name=""/>
        <dsp:cNvSpPr/>
      </dsp:nvSpPr>
      <dsp:spPr>
        <a:xfrm>
          <a:off x="582295" y="4298941"/>
          <a:ext cx="815213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131" tIns="0" rIns="308131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 dirty="0" smtClean="0"/>
            <a:t>Promover a ampliação dos conhecimentos e </a:t>
          </a:r>
          <a:r>
            <a:rPr lang="pt-PT" sz="3100" kern="1200" dirty="0" smtClean="0"/>
            <a:t>sua atuação no mundo do trabalho</a:t>
          </a:r>
          <a:endParaRPr lang="pt-BR" sz="3100" kern="1200" dirty="0"/>
        </a:p>
      </dsp:txBody>
      <dsp:txXfrm>
        <a:off x="626967" y="4343613"/>
        <a:ext cx="8062786" cy="8257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B29D7A-0BAD-4549-9BCD-18102DE8583F}">
      <dsp:nvSpPr>
        <dsp:cNvPr id="0" name=""/>
        <dsp:cNvSpPr/>
      </dsp:nvSpPr>
      <dsp:spPr>
        <a:xfrm>
          <a:off x="619174" y="0"/>
          <a:ext cx="7259005" cy="1014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PROPONENTES DA AÇÃO</a:t>
          </a:r>
          <a:endParaRPr lang="pt-BR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8878" y="29704"/>
        <a:ext cx="6278426" cy="954769"/>
      </dsp:txXfrm>
    </dsp:sp>
    <dsp:sp modelId="{D55C8CF6-FE21-4322-A639-6106C0906F47}">
      <dsp:nvSpPr>
        <dsp:cNvPr id="0" name=""/>
        <dsp:cNvSpPr/>
      </dsp:nvSpPr>
      <dsp:spPr>
        <a:xfrm>
          <a:off x="4086273" y="1168016"/>
          <a:ext cx="4885215" cy="1014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Orientar</a:t>
          </a:r>
          <a:endParaRPr lang="pt-BR" sz="3200" kern="1200" dirty="0"/>
        </a:p>
      </dsp:txBody>
      <dsp:txXfrm>
        <a:off x="4115977" y="1197720"/>
        <a:ext cx="4106753" cy="954769"/>
      </dsp:txXfrm>
    </dsp:sp>
    <dsp:sp modelId="{E7E57FD8-1A76-4AF6-BB10-E42B31D3C758}">
      <dsp:nvSpPr>
        <dsp:cNvPr id="0" name=""/>
        <dsp:cNvSpPr/>
      </dsp:nvSpPr>
      <dsp:spPr>
        <a:xfrm>
          <a:off x="4113275" y="2328406"/>
          <a:ext cx="5897839" cy="1014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Acompanhar</a:t>
          </a:r>
          <a:endParaRPr lang="pt-BR" sz="3200" kern="1200" dirty="0"/>
        </a:p>
      </dsp:txBody>
      <dsp:txXfrm>
        <a:off x="4142979" y="2358110"/>
        <a:ext cx="4970329" cy="954769"/>
      </dsp:txXfrm>
    </dsp:sp>
    <dsp:sp modelId="{95044B42-7C47-4A6E-8D5F-8098A1F5B45D}">
      <dsp:nvSpPr>
        <dsp:cNvPr id="0" name=""/>
        <dsp:cNvSpPr/>
      </dsp:nvSpPr>
      <dsp:spPr>
        <a:xfrm>
          <a:off x="5323491" y="3439964"/>
          <a:ext cx="5602934" cy="1014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Avaliar</a:t>
          </a:r>
          <a:endParaRPr lang="pt-BR" sz="3200" kern="1200" dirty="0"/>
        </a:p>
      </dsp:txBody>
      <dsp:txXfrm>
        <a:off x="5353195" y="3469668"/>
        <a:ext cx="4718831" cy="954769"/>
      </dsp:txXfrm>
    </dsp:sp>
    <dsp:sp modelId="{19A5FAD6-BAB6-42B3-9837-E1082B0BBEB1}">
      <dsp:nvSpPr>
        <dsp:cNvPr id="0" name=""/>
        <dsp:cNvSpPr/>
      </dsp:nvSpPr>
      <dsp:spPr>
        <a:xfrm>
          <a:off x="1825263" y="4620140"/>
          <a:ext cx="10277697" cy="10141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kern="1200" dirty="0" smtClean="0"/>
            <a:t>DESENVOLVIMENTO DAS AÇÕES</a:t>
          </a:r>
          <a:endParaRPr lang="pt-BR" sz="4000" kern="1200" dirty="0"/>
        </a:p>
      </dsp:txBody>
      <dsp:txXfrm>
        <a:off x="1854967" y="4649844"/>
        <a:ext cx="8705516" cy="954769"/>
      </dsp:txXfrm>
    </dsp:sp>
    <dsp:sp modelId="{FAEF59C5-60C2-4806-B384-9D308FAC66BF}">
      <dsp:nvSpPr>
        <dsp:cNvPr id="0" name=""/>
        <dsp:cNvSpPr/>
      </dsp:nvSpPr>
      <dsp:spPr>
        <a:xfrm>
          <a:off x="7283506" y="770267"/>
          <a:ext cx="659215" cy="65921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100" kern="1200"/>
        </a:p>
      </dsp:txBody>
      <dsp:txXfrm>
        <a:off x="7431829" y="770267"/>
        <a:ext cx="362569" cy="496059"/>
      </dsp:txXfrm>
    </dsp:sp>
    <dsp:sp modelId="{8A339C13-E4E4-4E71-B311-3407CD3DDBAF}">
      <dsp:nvSpPr>
        <dsp:cNvPr id="0" name=""/>
        <dsp:cNvSpPr/>
      </dsp:nvSpPr>
      <dsp:spPr>
        <a:xfrm>
          <a:off x="8314650" y="2042735"/>
          <a:ext cx="659215" cy="65921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100" kern="1200"/>
        </a:p>
      </dsp:txBody>
      <dsp:txXfrm>
        <a:off x="8462973" y="2042735"/>
        <a:ext cx="362569" cy="496059"/>
      </dsp:txXfrm>
    </dsp:sp>
    <dsp:sp modelId="{E436BDA5-156A-4536-A94A-31A256940132}">
      <dsp:nvSpPr>
        <dsp:cNvPr id="0" name=""/>
        <dsp:cNvSpPr/>
      </dsp:nvSpPr>
      <dsp:spPr>
        <a:xfrm>
          <a:off x="9436554" y="3210222"/>
          <a:ext cx="659215" cy="65921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100" kern="1200"/>
        </a:p>
      </dsp:txBody>
      <dsp:txXfrm>
        <a:off x="9584877" y="3210222"/>
        <a:ext cx="362569" cy="496059"/>
      </dsp:txXfrm>
    </dsp:sp>
    <dsp:sp modelId="{C3871B61-1694-484A-947C-A42DB705AE55}">
      <dsp:nvSpPr>
        <dsp:cNvPr id="0" name=""/>
        <dsp:cNvSpPr/>
      </dsp:nvSpPr>
      <dsp:spPr>
        <a:xfrm>
          <a:off x="10171439" y="4200384"/>
          <a:ext cx="659215" cy="65921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100" kern="1200"/>
        </a:p>
      </dsp:txBody>
      <dsp:txXfrm>
        <a:off x="10319762" y="4200384"/>
        <a:ext cx="362569" cy="4960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7F831-8730-47FF-B652-FFC28AB98DFD}">
      <dsp:nvSpPr>
        <dsp:cNvPr id="0" name=""/>
        <dsp:cNvSpPr/>
      </dsp:nvSpPr>
      <dsp:spPr>
        <a:xfrm>
          <a:off x="1655418" y="1014"/>
          <a:ext cx="6876352" cy="625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err="1" smtClean="0"/>
            <a:t>Indissociabilidade</a:t>
          </a:r>
          <a:r>
            <a:rPr lang="pt-BR" sz="2600" kern="1200" dirty="0" smtClean="0"/>
            <a:t> ensino-pesquisa-extensão</a:t>
          </a:r>
          <a:endParaRPr lang="pt-BR" sz="2600" kern="1200" dirty="0"/>
        </a:p>
      </dsp:txBody>
      <dsp:txXfrm>
        <a:off x="1655418" y="1014"/>
        <a:ext cx="6876352" cy="625122"/>
      </dsp:txXfrm>
    </dsp:sp>
    <dsp:sp modelId="{79020E4C-A428-490F-B766-105B7B186362}">
      <dsp:nvSpPr>
        <dsp:cNvPr id="0" name=""/>
        <dsp:cNvSpPr/>
      </dsp:nvSpPr>
      <dsp:spPr>
        <a:xfrm>
          <a:off x="1655418" y="626137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F7686-14EF-49AB-AB93-D460AEF33169}">
      <dsp:nvSpPr>
        <dsp:cNvPr id="0" name=""/>
        <dsp:cNvSpPr/>
      </dsp:nvSpPr>
      <dsp:spPr>
        <a:xfrm>
          <a:off x="2625747" y="626137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B5CDCD-A48D-4997-8F47-E1B3F0A8331A}">
      <dsp:nvSpPr>
        <dsp:cNvPr id="0" name=""/>
        <dsp:cNvSpPr/>
      </dsp:nvSpPr>
      <dsp:spPr>
        <a:xfrm>
          <a:off x="3596077" y="626137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98895-CBF7-4EDB-9F4C-76E1B009BB34}">
      <dsp:nvSpPr>
        <dsp:cNvPr id="0" name=""/>
        <dsp:cNvSpPr/>
      </dsp:nvSpPr>
      <dsp:spPr>
        <a:xfrm>
          <a:off x="4566407" y="626137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C2857-E6BB-4DA5-B1D3-0DCCC8C3E8EE}">
      <dsp:nvSpPr>
        <dsp:cNvPr id="0" name=""/>
        <dsp:cNvSpPr/>
      </dsp:nvSpPr>
      <dsp:spPr>
        <a:xfrm>
          <a:off x="5536737" y="626137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3CD59-4FB4-4082-BC6E-AC1FF4FBBD1F}">
      <dsp:nvSpPr>
        <dsp:cNvPr id="0" name=""/>
        <dsp:cNvSpPr/>
      </dsp:nvSpPr>
      <dsp:spPr>
        <a:xfrm>
          <a:off x="6507066" y="626137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85C854-74DF-49EB-AE6E-0B7FA7655CDE}">
      <dsp:nvSpPr>
        <dsp:cNvPr id="0" name=""/>
        <dsp:cNvSpPr/>
      </dsp:nvSpPr>
      <dsp:spPr>
        <a:xfrm>
          <a:off x="7477396" y="626137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0EF26-5ECC-40F0-B5E7-A0AF693861D2}">
      <dsp:nvSpPr>
        <dsp:cNvPr id="0" name=""/>
        <dsp:cNvSpPr/>
      </dsp:nvSpPr>
      <dsp:spPr>
        <a:xfrm>
          <a:off x="1655418" y="841046"/>
          <a:ext cx="6876352" cy="625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Impacto na transformação social</a:t>
          </a:r>
          <a:endParaRPr lang="pt-BR" sz="2600" kern="1200" dirty="0"/>
        </a:p>
      </dsp:txBody>
      <dsp:txXfrm>
        <a:off x="1655418" y="841046"/>
        <a:ext cx="6876352" cy="625122"/>
      </dsp:txXfrm>
    </dsp:sp>
    <dsp:sp modelId="{1AD49D6B-A317-4DFF-BB57-3F1DCB9F919D}">
      <dsp:nvSpPr>
        <dsp:cNvPr id="0" name=""/>
        <dsp:cNvSpPr/>
      </dsp:nvSpPr>
      <dsp:spPr>
        <a:xfrm>
          <a:off x="1655418" y="1466169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6B591-B3A4-4BF1-81F2-0E26403D5D23}">
      <dsp:nvSpPr>
        <dsp:cNvPr id="0" name=""/>
        <dsp:cNvSpPr/>
      </dsp:nvSpPr>
      <dsp:spPr>
        <a:xfrm>
          <a:off x="2625747" y="1466169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31FCD9-6909-4BF8-8A39-ABA2317F1CAB}">
      <dsp:nvSpPr>
        <dsp:cNvPr id="0" name=""/>
        <dsp:cNvSpPr/>
      </dsp:nvSpPr>
      <dsp:spPr>
        <a:xfrm>
          <a:off x="3596077" y="1466169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27B27-B522-4562-A497-3B516E25B399}">
      <dsp:nvSpPr>
        <dsp:cNvPr id="0" name=""/>
        <dsp:cNvSpPr/>
      </dsp:nvSpPr>
      <dsp:spPr>
        <a:xfrm>
          <a:off x="4566407" y="1466169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95F40-08CB-498C-A329-E20588F7D88F}">
      <dsp:nvSpPr>
        <dsp:cNvPr id="0" name=""/>
        <dsp:cNvSpPr/>
      </dsp:nvSpPr>
      <dsp:spPr>
        <a:xfrm>
          <a:off x="5536737" y="1466169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D916E-D65B-4C1B-9368-61036FE0A0D1}">
      <dsp:nvSpPr>
        <dsp:cNvPr id="0" name=""/>
        <dsp:cNvSpPr/>
      </dsp:nvSpPr>
      <dsp:spPr>
        <a:xfrm>
          <a:off x="6507066" y="1466169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930BE-984F-4F37-B2F3-9DA16218C8C5}">
      <dsp:nvSpPr>
        <dsp:cNvPr id="0" name=""/>
        <dsp:cNvSpPr/>
      </dsp:nvSpPr>
      <dsp:spPr>
        <a:xfrm>
          <a:off x="7477396" y="1466169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4351C-234A-4464-BC79-3BD1BA3A1850}">
      <dsp:nvSpPr>
        <dsp:cNvPr id="0" name=""/>
        <dsp:cNvSpPr/>
      </dsp:nvSpPr>
      <dsp:spPr>
        <a:xfrm>
          <a:off x="1655418" y="1681079"/>
          <a:ext cx="6876352" cy="625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Impacto na formação do estudante</a:t>
          </a:r>
          <a:endParaRPr lang="pt-BR" sz="2600" kern="1200" dirty="0"/>
        </a:p>
      </dsp:txBody>
      <dsp:txXfrm>
        <a:off x="1655418" y="1681079"/>
        <a:ext cx="6876352" cy="625122"/>
      </dsp:txXfrm>
    </dsp:sp>
    <dsp:sp modelId="{F559F339-5192-45C8-98A6-C3B843E593F9}">
      <dsp:nvSpPr>
        <dsp:cNvPr id="0" name=""/>
        <dsp:cNvSpPr/>
      </dsp:nvSpPr>
      <dsp:spPr>
        <a:xfrm>
          <a:off x="1655418" y="2306202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5DAE1B-AC6F-4197-8E76-A501E8AFFF68}">
      <dsp:nvSpPr>
        <dsp:cNvPr id="0" name=""/>
        <dsp:cNvSpPr/>
      </dsp:nvSpPr>
      <dsp:spPr>
        <a:xfrm>
          <a:off x="2625747" y="2306202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5CD53C-50B9-4E7E-B243-10D29B5F89E8}">
      <dsp:nvSpPr>
        <dsp:cNvPr id="0" name=""/>
        <dsp:cNvSpPr/>
      </dsp:nvSpPr>
      <dsp:spPr>
        <a:xfrm>
          <a:off x="3596077" y="2306202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371AA-5AF8-4AE0-BDFD-10689E0536AA}">
      <dsp:nvSpPr>
        <dsp:cNvPr id="0" name=""/>
        <dsp:cNvSpPr/>
      </dsp:nvSpPr>
      <dsp:spPr>
        <a:xfrm>
          <a:off x="4566407" y="2306202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32D59C-0711-46CB-97AC-9F4A9FA527F6}">
      <dsp:nvSpPr>
        <dsp:cNvPr id="0" name=""/>
        <dsp:cNvSpPr/>
      </dsp:nvSpPr>
      <dsp:spPr>
        <a:xfrm>
          <a:off x="5536737" y="2306202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E3DBCF-7907-4B01-A93B-EA9A83956B96}">
      <dsp:nvSpPr>
        <dsp:cNvPr id="0" name=""/>
        <dsp:cNvSpPr/>
      </dsp:nvSpPr>
      <dsp:spPr>
        <a:xfrm>
          <a:off x="6507066" y="2306202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3AEAA-06DE-4FE0-9361-1B65E8724447}">
      <dsp:nvSpPr>
        <dsp:cNvPr id="0" name=""/>
        <dsp:cNvSpPr/>
      </dsp:nvSpPr>
      <dsp:spPr>
        <a:xfrm>
          <a:off x="7477396" y="2306202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40845-03B3-4DD4-A82F-DE86CA9E39F6}">
      <dsp:nvSpPr>
        <dsp:cNvPr id="0" name=""/>
        <dsp:cNvSpPr/>
      </dsp:nvSpPr>
      <dsp:spPr>
        <a:xfrm>
          <a:off x="1655418" y="2521111"/>
          <a:ext cx="6876352" cy="625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Interdisciplinaridade e </a:t>
          </a:r>
          <a:r>
            <a:rPr lang="pt-BR" sz="2600" kern="1200" dirty="0" err="1" smtClean="0"/>
            <a:t>interprofissionalidade</a:t>
          </a:r>
          <a:endParaRPr lang="pt-BR" sz="2600" kern="1200" dirty="0"/>
        </a:p>
      </dsp:txBody>
      <dsp:txXfrm>
        <a:off x="1655418" y="2521111"/>
        <a:ext cx="6876352" cy="625122"/>
      </dsp:txXfrm>
    </dsp:sp>
    <dsp:sp modelId="{8709DF43-CF39-402E-B8D4-10BEAB6C940F}">
      <dsp:nvSpPr>
        <dsp:cNvPr id="0" name=""/>
        <dsp:cNvSpPr/>
      </dsp:nvSpPr>
      <dsp:spPr>
        <a:xfrm>
          <a:off x="1655418" y="3146234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98D243-ED43-41E4-A2EE-9B3561D2CC27}">
      <dsp:nvSpPr>
        <dsp:cNvPr id="0" name=""/>
        <dsp:cNvSpPr/>
      </dsp:nvSpPr>
      <dsp:spPr>
        <a:xfrm>
          <a:off x="2625747" y="3146234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4C626-04BB-49FE-9D15-ABAD0E17B0A2}">
      <dsp:nvSpPr>
        <dsp:cNvPr id="0" name=""/>
        <dsp:cNvSpPr/>
      </dsp:nvSpPr>
      <dsp:spPr>
        <a:xfrm>
          <a:off x="3596077" y="3146234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047EB-6698-4C1E-A66D-F3B693194787}">
      <dsp:nvSpPr>
        <dsp:cNvPr id="0" name=""/>
        <dsp:cNvSpPr/>
      </dsp:nvSpPr>
      <dsp:spPr>
        <a:xfrm>
          <a:off x="4566407" y="3146234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1087D6-510F-4701-9309-24E5C7CFE55D}">
      <dsp:nvSpPr>
        <dsp:cNvPr id="0" name=""/>
        <dsp:cNvSpPr/>
      </dsp:nvSpPr>
      <dsp:spPr>
        <a:xfrm>
          <a:off x="5536737" y="3146234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8B055-CF8A-4C59-85BF-FDE941121196}">
      <dsp:nvSpPr>
        <dsp:cNvPr id="0" name=""/>
        <dsp:cNvSpPr/>
      </dsp:nvSpPr>
      <dsp:spPr>
        <a:xfrm>
          <a:off x="6507066" y="3146234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F5AE0-149C-4F69-A3E9-7F66DA7A4EE4}">
      <dsp:nvSpPr>
        <dsp:cNvPr id="0" name=""/>
        <dsp:cNvSpPr/>
      </dsp:nvSpPr>
      <dsp:spPr>
        <a:xfrm>
          <a:off x="7477396" y="3146234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BB58BC-1999-4D6D-AB90-7CEA858FB9B8}">
      <dsp:nvSpPr>
        <dsp:cNvPr id="0" name=""/>
        <dsp:cNvSpPr/>
      </dsp:nvSpPr>
      <dsp:spPr>
        <a:xfrm>
          <a:off x="1655418" y="3361143"/>
          <a:ext cx="6876352" cy="625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b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Interação dialógica</a:t>
          </a:r>
          <a:endParaRPr lang="pt-BR" sz="2600" kern="1200" dirty="0"/>
        </a:p>
      </dsp:txBody>
      <dsp:txXfrm>
        <a:off x="1655418" y="3361143"/>
        <a:ext cx="6876352" cy="625122"/>
      </dsp:txXfrm>
    </dsp:sp>
    <dsp:sp modelId="{AE290C3C-567B-422A-A2B5-FDB624B3B096}">
      <dsp:nvSpPr>
        <dsp:cNvPr id="0" name=""/>
        <dsp:cNvSpPr/>
      </dsp:nvSpPr>
      <dsp:spPr>
        <a:xfrm>
          <a:off x="1655418" y="3986266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8540D-DAB9-411C-82B0-D1D7D27231DF}">
      <dsp:nvSpPr>
        <dsp:cNvPr id="0" name=""/>
        <dsp:cNvSpPr/>
      </dsp:nvSpPr>
      <dsp:spPr>
        <a:xfrm>
          <a:off x="2625747" y="3986266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9691F-86A4-4E8F-8BE3-7F3DC0335013}">
      <dsp:nvSpPr>
        <dsp:cNvPr id="0" name=""/>
        <dsp:cNvSpPr/>
      </dsp:nvSpPr>
      <dsp:spPr>
        <a:xfrm>
          <a:off x="3596077" y="3986266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FCBD6-4385-4F3A-B07D-6AE83500568A}">
      <dsp:nvSpPr>
        <dsp:cNvPr id="0" name=""/>
        <dsp:cNvSpPr/>
      </dsp:nvSpPr>
      <dsp:spPr>
        <a:xfrm>
          <a:off x="4566407" y="3986266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6D6E5E-C8FE-4100-8171-624B3753E20A}">
      <dsp:nvSpPr>
        <dsp:cNvPr id="0" name=""/>
        <dsp:cNvSpPr/>
      </dsp:nvSpPr>
      <dsp:spPr>
        <a:xfrm>
          <a:off x="5536737" y="3986266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7EBC6-78D9-4B46-88FD-E869CB1333D8}">
      <dsp:nvSpPr>
        <dsp:cNvPr id="0" name=""/>
        <dsp:cNvSpPr/>
      </dsp:nvSpPr>
      <dsp:spPr>
        <a:xfrm>
          <a:off x="6507066" y="3986266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2DF9FF-48AB-45E6-B260-0DB42597093B}">
      <dsp:nvSpPr>
        <dsp:cNvPr id="0" name=""/>
        <dsp:cNvSpPr/>
      </dsp:nvSpPr>
      <dsp:spPr>
        <a:xfrm>
          <a:off x="7477396" y="3986266"/>
          <a:ext cx="916847" cy="152807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5B45B-A3FA-427B-9279-6937F3F8EC55}">
      <dsp:nvSpPr>
        <dsp:cNvPr id="0" name=""/>
        <dsp:cNvSpPr/>
      </dsp:nvSpPr>
      <dsp:spPr>
        <a:xfrm>
          <a:off x="39472" y="274644"/>
          <a:ext cx="3110260" cy="777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 smtClean="0"/>
            <a:t>2018</a:t>
          </a:r>
          <a:endParaRPr lang="pt-BR" sz="2500" kern="1200" dirty="0"/>
        </a:p>
      </dsp:txBody>
      <dsp:txXfrm>
        <a:off x="39472" y="274644"/>
        <a:ext cx="3110260" cy="777600"/>
      </dsp:txXfrm>
    </dsp:sp>
    <dsp:sp modelId="{5C08D0BB-AFBA-43D0-8115-52342EBE6596}">
      <dsp:nvSpPr>
        <dsp:cNvPr id="0" name=""/>
        <dsp:cNvSpPr/>
      </dsp:nvSpPr>
      <dsp:spPr>
        <a:xfrm>
          <a:off x="3047" y="1035619"/>
          <a:ext cx="3183110" cy="42129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/>
            <a:t>123 bolsas de extensão</a:t>
          </a:r>
          <a:endParaRPr lang="pt-BR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/>
            <a:t>223 ações de extensão (entre cursos, eventos, projetos e programas)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smtClean="0"/>
            <a:t>420 estudantes envolvidos</a:t>
          </a:r>
          <a:endParaRPr lang="pt-BR" sz="2500" kern="1200" dirty="0" smtClean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/>
            <a:t>899 servidores envolvidos</a:t>
          </a:r>
          <a:endParaRPr lang="pt-BR" sz="2500" kern="1200" dirty="0"/>
        </a:p>
      </dsp:txBody>
      <dsp:txXfrm>
        <a:off x="3047" y="1035619"/>
        <a:ext cx="3183110" cy="4212965"/>
      </dsp:txXfrm>
    </dsp:sp>
    <dsp:sp modelId="{CAD924B7-DFD5-4756-9B2A-96D8102513EE}">
      <dsp:nvSpPr>
        <dsp:cNvPr id="0" name=""/>
        <dsp:cNvSpPr/>
      </dsp:nvSpPr>
      <dsp:spPr>
        <a:xfrm>
          <a:off x="3755501" y="251644"/>
          <a:ext cx="4044972" cy="777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 smtClean="0"/>
            <a:t>2019</a:t>
          </a:r>
          <a:endParaRPr lang="pt-BR" sz="2500" kern="1200" dirty="0"/>
        </a:p>
      </dsp:txBody>
      <dsp:txXfrm>
        <a:off x="3755501" y="251644"/>
        <a:ext cx="4044972" cy="777600"/>
      </dsp:txXfrm>
    </dsp:sp>
    <dsp:sp modelId="{8CBCAFF6-FED5-45AB-BA04-86C9944A4534}">
      <dsp:nvSpPr>
        <dsp:cNvPr id="0" name=""/>
        <dsp:cNvSpPr/>
      </dsp:nvSpPr>
      <dsp:spPr>
        <a:xfrm>
          <a:off x="3752453" y="983031"/>
          <a:ext cx="4044972" cy="4269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/>
            <a:t>44 bolsas de extensão</a:t>
          </a:r>
          <a:endParaRPr lang="pt-BR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/>
            <a:t>165 ações de extensão (entre cursos, eventos, projetos e programas)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/>
            <a:t>346 estudantes envolvidos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500" kern="1200" dirty="0" smtClean="0"/>
            <a:t>810 servidores envolvidos</a:t>
          </a:r>
          <a:endParaRPr lang="pt-BR" sz="2500" kern="1200" dirty="0"/>
        </a:p>
      </dsp:txBody>
      <dsp:txXfrm>
        <a:off x="3752453" y="983031"/>
        <a:ext cx="4044972" cy="42690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787D2D-4D10-4AE3-B723-9C92EE271BBB}">
      <dsp:nvSpPr>
        <dsp:cNvPr id="0" name=""/>
        <dsp:cNvSpPr/>
      </dsp:nvSpPr>
      <dsp:spPr>
        <a:xfrm>
          <a:off x="0" y="0"/>
          <a:ext cx="12078855" cy="205739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700" kern="1200" dirty="0" err="1" smtClean="0"/>
            <a:t>Curricularizar</a:t>
          </a:r>
          <a:r>
            <a:rPr lang="pt-BR" sz="5700" kern="1200" dirty="0" smtClean="0"/>
            <a:t> para além da obrigatoriedade</a:t>
          </a:r>
          <a:endParaRPr lang="pt-BR" sz="5700" kern="1200" dirty="0"/>
        </a:p>
      </dsp:txBody>
      <dsp:txXfrm>
        <a:off x="0" y="0"/>
        <a:ext cx="12078855" cy="2057399"/>
      </dsp:txXfrm>
    </dsp:sp>
    <dsp:sp modelId="{AE2A0230-6A8C-4C18-B2B9-E8508E552A40}">
      <dsp:nvSpPr>
        <dsp:cNvPr id="0" name=""/>
        <dsp:cNvSpPr/>
      </dsp:nvSpPr>
      <dsp:spPr>
        <a:xfrm>
          <a:off x="5897" y="2057399"/>
          <a:ext cx="4022353" cy="4320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Consolidar a </a:t>
          </a:r>
          <a:r>
            <a:rPr lang="pt-BR" sz="2800" kern="1200" dirty="0" err="1" smtClean="0"/>
            <a:t>indissociabilidade</a:t>
          </a:r>
          <a:r>
            <a:rPr lang="pt-BR" sz="2800" kern="1200" dirty="0" smtClean="0"/>
            <a:t> Ensino, Pesquisa e Extensão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800" kern="1200" dirty="0"/>
        </a:p>
      </dsp:txBody>
      <dsp:txXfrm>
        <a:off x="5897" y="2057399"/>
        <a:ext cx="4022353" cy="4320539"/>
      </dsp:txXfrm>
    </dsp:sp>
    <dsp:sp modelId="{EEF1D590-3D24-43DB-B2B3-B0E901EC5A67}">
      <dsp:nvSpPr>
        <dsp:cNvPr id="0" name=""/>
        <dsp:cNvSpPr/>
      </dsp:nvSpPr>
      <dsp:spPr>
        <a:xfrm>
          <a:off x="4028250" y="2057399"/>
          <a:ext cx="4022353" cy="4320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Permitir que a produção acadêmica e científica não fique restrita a sala de aula, aproximando o </a:t>
          </a:r>
          <a:r>
            <a:rPr lang="pt-BR" sz="2800" kern="1200" dirty="0" err="1" smtClean="0"/>
            <a:t>estudande</a:t>
          </a:r>
          <a:r>
            <a:rPr lang="pt-BR" sz="2800" kern="1200" dirty="0" smtClean="0"/>
            <a:t> das comunidades</a:t>
          </a:r>
          <a:endParaRPr lang="pt-BR" sz="2800" kern="1200" dirty="0"/>
        </a:p>
      </dsp:txBody>
      <dsp:txXfrm>
        <a:off x="4028250" y="2057399"/>
        <a:ext cx="4022353" cy="4320539"/>
      </dsp:txXfrm>
    </dsp:sp>
    <dsp:sp modelId="{C8E9F517-06A5-4A3E-87F9-F433D2F56068}">
      <dsp:nvSpPr>
        <dsp:cNvPr id="0" name=""/>
        <dsp:cNvSpPr/>
      </dsp:nvSpPr>
      <dsp:spPr>
        <a:xfrm>
          <a:off x="8050604" y="2057399"/>
          <a:ext cx="4022353" cy="43205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Percepção e vivência na prática da aplicabilidade da produção de seus conhecimentos na melhoria de vida das pessoas e no desenvolvimento social, político e econômico da sua região.</a:t>
          </a:r>
          <a:endParaRPr lang="pt-BR" sz="2800" kern="1200" dirty="0"/>
        </a:p>
      </dsp:txBody>
      <dsp:txXfrm>
        <a:off x="8050604" y="2057399"/>
        <a:ext cx="4022353" cy="4320539"/>
      </dsp:txXfrm>
    </dsp:sp>
    <dsp:sp modelId="{5D1B3919-93F9-4A54-ACCA-FE6D30C7ED5F}">
      <dsp:nvSpPr>
        <dsp:cNvPr id="0" name=""/>
        <dsp:cNvSpPr/>
      </dsp:nvSpPr>
      <dsp:spPr>
        <a:xfrm>
          <a:off x="0" y="6377939"/>
          <a:ext cx="12078855" cy="48005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8E4C5-4D62-4895-BF2A-F6285B0BECB7}" type="datetimeFigureOut">
              <a:rPr lang="pt-BR" smtClean="0"/>
              <a:t>29/06/2021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18294-28A5-4B44-A596-9AB8182149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95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18294-28A5-4B44-A596-9AB8182149B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3825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8294-28A5-4B44-A596-9AB8182149B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991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18294-28A5-4B44-A596-9AB8182149B0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9910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8294-28A5-4B44-A596-9AB8182149B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5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18294-28A5-4B44-A596-9AB8182149B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105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18294-28A5-4B44-A596-9AB8182149B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9882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8294-28A5-4B44-A596-9AB8182149B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73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18294-28A5-4B44-A596-9AB8182149B0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668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18294-28A5-4B44-A596-9AB8182149B0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39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AE35E-26F5-4784-ACB4-EA1F9C5DA0AC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Federal Sul-rio-grandense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91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3392-3819-4C58-BA88-F7A08AF25EAD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Federal Sul-rio-grandense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65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ACFA8-280D-4F36-80CF-EC94F2807989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Federal Sul-rio-grandense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09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60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120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1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2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6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88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176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4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B5BD-F109-4537-A94C-B132C374CDD8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Federal Sul-rio-grandense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834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21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9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buClrTx/>
              <a:buFontTx/>
              <a:buNone/>
            </a:pPr>
            <a:r>
              <a:rPr lang="en-US" sz="8000" kern="12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buClrTx/>
              <a:buFontTx/>
              <a:buNone/>
            </a:pPr>
            <a:r>
              <a:rPr lang="en-US" sz="8000" kern="12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a typeface="+mn-ea"/>
                <a:cs typeface="+mn-cs"/>
              </a:rPr>
              <a:t>”</a:t>
            </a:r>
            <a:endParaRPr lang="en-US" sz="1800" kern="1200" dirty="0">
              <a:solidFill>
                <a:srgbClr val="90C226">
                  <a:lumMod val="60000"/>
                  <a:lumOff val="40000"/>
                </a:srgb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3548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50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buClrTx/>
              <a:buFontTx/>
              <a:buNone/>
            </a:pPr>
            <a:r>
              <a:rPr lang="en-US" sz="8000" kern="12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buClrTx/>
              <a:buFontTx/>
              <a:buNone/>
            </a:pPr>
            <a:r>
              <a:rPr lang="en-US" sz="8000" kern="12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2103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85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28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ED6-BBB7-4137-8088-ADE5BB91858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29/06/2021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2E37-EDE9-4C02-B4E9-4434245C8479}" type="slidenum">
              <a:rPr lang="pt-BR" smtClean="0">
                <a:solidFill>
                  <a:srgbClr val="90C226"/>
                </a:solidFill>
              </a:rPr>
              <a:pPr/>
              <a:t>‹nº›</a:t>
            </a:fld>
            <a:endParaRPr lang="pt-BR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42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783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43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B886-FD19-477B-B6A1-FFD069ED5CD8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Federal Sul-rio-grandense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488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286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16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122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721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601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39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704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544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043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buClrTx/>
              <a:buFontTx/>
              <a:buNone/>
            </a:pPr>
            <a:r>
              <a:rPr lang="en-US" sz="8000" kern="1200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8000" kern="1200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441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F694-882F-43AB-82E6-E1C687BE3C15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Federal Sul-rio-grandense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4869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112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516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075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09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92C4F40-6D16-4EE2-92B1-8A3F70F085D7}" type="datetimeFigureOut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C1A7813-653C-4EDC-AC6B-5A04E9F0B3EE}" type="slidenum">
              <a:rPr lang="pt-BR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708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B5BD-F109-4537-A94C-B132C374CDD8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Federal Sul-rio-grandense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260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DCF77-050D-43CC-861F-8A25F16E0547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Federal Sul-rio-grandense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7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A5E4-80B5-4000-A8B8-F95AA5BE7AA1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Federal Sul-rio-grandense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64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13AA2-3988-4A16-B59A-13EED14A0A00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Federal Sul-rio-grandense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23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DA241-C0F1-4275-98A8-B1B37BCA6ED1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Federal Sul-rio-grandense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374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2700-0837-4394-8E91-0E4E961AB72E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Instituto Federal Sul-rio-grandense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96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B2173-6489-4A57-ABD7-F8EB3CE86049}" type="datetime1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Instituto Federal Sul-rio-grandense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5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E3D0ED6-BBB7-4137-8088-ADE5BB918589}" type="datetimeFigureOut">
              <a:rPr lang="pt-BR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>
                <a:buClrTx/>
                <a:buFontTx/>
                <a:buNone/>
              </a:pPr>
              <a:t>29/06/2021</a:t>
            </a:fld>
            <a:endParaRPr lang="pt-BR" kern="120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pt-BR" kern="120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buClrTx/>
              <a:buFontTx/>
              <a:buNone/>
            </a:pPr>
            <a:fld id="{74E12E37-EDE9-4C02-B4E9-4434245C8479}" type="slidenum">
              <a:rPr lang="pt-BR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pt-BR" kern="120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04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4365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9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1.jpg"/><Relationship Id="rId5" Type="http://schemas.openxmlformats.org/officeDocument/2006/relationships/image" Target="../media/image30.jfif"/><Relationship Id="rId4" Type="http://schemas.openxmlformats.org/officeDocument/2006/relationships/image" Target="../media/image29.jf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1"/>
            <a:ext cx="12192000" cy="2116182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347C36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524" y="1"/>
            <a:ext cx="1084332" cy="2508069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1058091" y="2850893"/>
            <a:ext cx="984939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SEMINÁRIO DE APRESENTAÇÃO PARA NOVOS GESTORES</a:t>
            </a:r>
          </a:p>
          <a:p>
            <a:pPr algn="ctr"/>
            <a:endParaRPr lang="pt-B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PRÓ-REITORIA DE EXTENSÃO E CULTURA</a:t>
            </a:r>
          </a:p>
          <a:p>
            <a:pPr algn="ctr"/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PROEX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altLang="pt-BR" sz="4400" b="1" dirty="0" smtClean="0">
              <a:solidFill>
                <a:srgbClr val="8DC641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847703" y="5709261"/>
            <a:ext cx="7864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/>
              <a:t> </a:t>
            </a:r>
            <a:endParaRPr lang="pt-BR" sz="1400" dirty="0"/>
          </a:p>
          <a:p>
            <a:pPr algn="ctr"/>
            <a:r>
              <a:rPr lang="pt-BR" sz="3200" dirty="0" smtClean="0"/>
              <a:t>Pelotas, 29  </a:t>
            </a:r>
            <a:r>
              <a:rPr lang="pt-BR" sz="3200" dirty="0"/>
              <a:t>de </a:t>
            </a:r>
            <a:r>
              <a:rPr lang="pt-BR" sz="3200" dirty="0" smtClean="0"/>
              <a:t>junho </a:t>
            </a:r>
            <a:r>
              <a:rPr lang="pt-BR" sz="3200" dirty="0"/>
              <a:t>de </a:t>
            </a:r>
            <a:r>
              <a:rPr lang="pt-BR" sz="3200" dirty="0" smtClean="0"/>
              <a:t>2021</a:t>
            </a:r>
            <a:endParaRPr lang="pt-BR" sz="3200" dirty="0"/>
          </a:p>
          <a:p>
            <a:pPr algn="ctr"/>
            <a:endParaRPr lang="pt-BR" sz="1400" b="1" dirty="0">
              <a:solidFill>
                <a:srgbClr val="8DC64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" y="218919"/>
            <a:ext cx="1884157" cy="18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7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335088"/>
            <a:ext cx="9994006" cy="1182688"/>
          </a:xfrm>
        </p:spPr>
        <p:txBody>
          <a:bodyPr>
            <a:normAutofit/>
          </a:bodyPr>
          <a:lstStyle/>
          <a:p>
            <a:pPr algn="ctr"/>
            <a:r>
              <a:rPr lang="pt-BR" sz="31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rientações </a:t>
            </a:r>
            <a:r>
              <a:rPr lang="pt-BR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 elaboração, avaliação e a implementação das </a:t>
            </a:r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Ações </a:t>
            </a:r>
            <a:r>
              <a:rPr lang="pt-BR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</a:t>
            </a:r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xtensão</a:t>
            </a:r>
            <a:endParaRPr lang="pt-BR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Espaço Reservado para Conteúdo 15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0" y="2408348"/>
          <a:ext cx="10187189" cy="4140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165279" y="55211"/>
            <a:ext cx="10515600" cy="118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rPr>
              <a:t>DIRETRIZES</a:t>
            </a:r>
            <a:endParaRPr kumimoji="0" lang="pt-BR" sz="3100" b="0" i="0" u="none" strike="noStrike" kern="1200" cap="none" spc="0" normalizeH="0" baseline="0" noProof="0" dirty="0">
              <a:ln>
                <a:noFill/>
              </a:ln>
              <a:solidFill>
                <a:srgbClr val="54A02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557" y="-38457"/>
            <a:ext cx="3733443" cy="15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-12700"/>
            <a:ext cx="9854126" cy="1398588"/>
          </a:xfrm>
        </p:spPr>
        <p:txBody>
          <a:bodyPr anchor="ctr">
            <a:normAutofit/>
          </a:bodyPr>
          <a:lstStyle/>
          <a:p>
            <a:pPr algn="ctr"/>
            <a:r>
              <a:rPr lang="pt-BR" sz="4000" b="1" dirty="0" smtClean="0"/>
              <a:t>DIMENSÕES</a:t>
            </a:r>
            <a:endParaRPr lang="pt-BR" sz="27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557" y="-12700"/>
            <a:ext cx="3733443" cy="1555601"/>
          </a:xfrm>
          <a:prstGeom prst="rect">
            <a:avLst/>
          </a:prstGeom>
        </p:spPr>
      </p:pic>
      <p:pic>
        <p:nvPicPr>
          <p:cNvPr id="6" name="Espaço Reservado para Conteúdo 3">
            <a:extLst>
              <a:ext uri="{FF2B5EF4-FFF2-40B4-BE49-F238E27FC236}">
                <a16:creationId xmlns:a16="http://schemas.microsoft.com/office/drawing/2014/main" id="{E08CD789-94E1-4D0C-978B-657181488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93" y="1385888"/>
            <a:ext cx="5994780" cy="556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-12700"/>
            <a:ext cx="9854126" cy="1398588"/>
          </a:xfrm>
        </p:spPr>
        <p:txBody>
          <a:bodyPr anchor="ctr">
            <a:normAutofit/>
          </a:bodyPr>
          <a:lstStyle/>
          <a:p>
            <a:pPr algn="ctr"/>
            <a:r>
              <a:rPr lang="pt-BR" sz="4000" b="1" dirty="0" smtClean="0"/>
              <a:t>DIMENSÕES</a:t>
            </a:r>
            <a:endParaRPr lang="pt-BR" sz="27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354526" y="1814516"/>
          <a:ext cx="9499600" cy="4591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9197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+mn-lt"/>
                          <a:cs typeface="Times New Roman" panose="02020603050405020304" pitchFamily="18" charset="0"/>
                        </a:rPr>
                        <a:t>Conjunto de atividades que estabelecem as áreas de atuação da Extensão</a:t>
                      </a:r>
                      <a:endParaRPr lang="pt-BR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197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latin typeface="+mn-lt"/>
                        </a:rPr>
                        <a:t>Ações Culturais, Artísticas, Científicas, Tecnológicas e Esportivas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197">
                <a:tc>
                  <a:txBody>
                    <a:bodyPr/>
                    <a:lstStyle/>
                    <a:p>
                      <a:pPr lvl="0"/>
                      <a:r>
                        <a:rPr lang="pt-BR" sz="2000" dirty="0" smtClean="0">
                          <a:latin typeface="+mn-lt"/>
                        </a:rPr>
                        <a:t>Desenvolvimento Social</a:t>
                      </a:r>
                      <a:endParaRPr lang="pt-BR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197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latin typeface="+mn-lt"/>
                        </a:rPr>
                        <a:t>Desenvolvimento Tecnológico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197">
                <a:tc>
                  <a:txBody>
                    <a:bodyPr/>
                    <a:lstStyle/>
                    <a:p>
                      <a:pPr lvl="0"/>
                      <a:r>
                        <a:rPr lang="pt-BR" sz="2000" dirty="0" smtClean="0">
                          <a:latin typeface="+mn-lt"/>
                        </a:rPr>
                        <a:t>Empreendedorismo, Associativismo, Cooperativismo e Economia Solidária</a:t>
                      </a:r>
                      <a:endParaRPr lang="pt-BR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197">
                <a:tc>
                  <a:txBody>
                    <a:bodyPr/>
                    <a:lstStyle/>
                    <a:p>
                      <a:pPr lvl="0"/>
                      <a:r>
                        <a:rPr lang="pt-BR" sz="2000" dirty="0" smtClean="0">
                          <a:latin typeface="+mn-lt"/>
                        </a:rPr>
                        <a:t>Visitas Gerenciais</a:t>
                      </a:r>
                      <a:endParaRPr lang="pt-BR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97">
                <a:tc>
                  <a:txBody>
                    <a:bodyPr/>
                    <a:lstStyle/>
                    <a:p>
                      <a:pPr lvl="0"/>
                      <a:r>
                        <a:rPr lang="pt-BR" sz="2000" dirty="0" smtClean="0">
                          <a:latin typeface="+mn-lt"/>
                        </a:rPr>
                        <a:t>Campo para Estágio e Emprego</a:t>
                      </a:r>
                      <a:endParaRPr lang="pt-BR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97">
                <a:tc>
                  <a:txBody>
                    <a:bodyPr/>
                    <a:lstStyle/>
                    <a:p>
                      <a:pPr lvl="0"/>
                      <a:r>
                        <a:rPr lang="pt-BR" sz="2000" dirty="0" smtClean="0">
                          <a:latin typeface="+mn-lt"/>
                        </a:rPr>
                        <a:t>Cursos de Extensão (Livres e Formação Inicial e Continuada)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197">
                <a:tc>
                  <a:txBody>
                    <a:bodyPr/>
                    <a:lstStyle/>
                    <a:p>
                      <a:pPr lvl="0"/>
                      <a:r>
                        <a:rPr lang="pt-BR" sz="2000" dirty="0" smtClean="0">
                          <a:latin typeface="+mn-lt"/>
                        </a:rPr>
                        <a:t>Acompanhamento de Egressos</a:t>
                      </a:r>
                      <a:endParaRPr lang="pt-BR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9197">
                <a:tc>
                  <a:txBody>
                    <a:bodyPr/>
                    <a:lstStyle/>
                    <a:p>
                      <a:pPr lvl="0"/>
                      <a:r>
                        <a:rPr lang="pt-BR" sz="2000" dirty="0" smtClean="0">
                          <a:latin typeface="+mn-lt"/>
                        </a:rPr>
                        <a:t>Internacionalização da Extensão</a:t>
                      </a:r>
                      <a:endParaRPr lang="pt-BR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557" y="-12700"/>
            <a:ext cx="3733443" cy="15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167426"/>
            <a:ext cx="8596668" cy="579550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DA ORGANIZAÇÃO E DA SISTEMATIZAÇÃO </a:t>
            </a: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3" y="888642"/>
            <a:ext cx="9057793" cy="56795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dirty="0" smtClean="0"/>
              <a:t>               </a:t>
            </a:r>
            <a:r>
              <a:rPr lang="pt-B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pt-B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ações de extensão, articuladas com o ensino e a pesquisa, devem ser </a:t>
            </a:r>
            <a:r>
              <a:rPr lang="pt-BR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desenvolvidas nas seguintes modalidades: </a:t>
            </a:r>
          </a:p>
          <a:p>
            <a:pPr marL="0" indent="0" algn="just">
              <a:buNone/>
            </a:pPr>
            <a:r>
              <a:rPr lang="pt-PT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PROGRAMAS:</a:t>
            </a:r>
            <a:r>
              <a:rPr lang="pt-PT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conjunto articulado de projetos e outras ações de extensão, preferencialmente de caráter multidisciplinar e integrado a atividades de pesquisa e de ensino.</a:t>
            </a:r>
          </a:p>
          <a:p>
            <a:pPr marL="0" indent="0" algn="just">
              <a:buNone/>
            </a:pPr>
            <a:r>
              <a:rPr lang="pt-PT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PROJETOS:</a:t>
            </a:r>
            <a:r>
              <a:rPr lang="pt-PT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conjunto de atividades processuais contínuas de caráter educativo, científico, cultural, político, social ou tecnológico com objetivos específicos e prazo determinado (vinculado ou não a um programa).</a:t>
            </a:r>
          </a:p>
          <a:p>
            <a:pPr marL="0" indent="0" algn="just">
              <a:buNone/>
            </a:pPr>
            <a:r>
              <a:rPr lang="pt-PT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CURSOS</a:t>
            </a:r>
            <a:r>
              <a:rPr lang="pt-PT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livres, formação inicial ou continuada (fic)  </a:t>
            </a:r>
            <a:r>
              <a:rPr lang="pt-BR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ação pedagógica de caráter teórico e prático, presencial ou a distância, planejado para atender às necessidades da sociedade, visando o desenvolvimento, a atualização e aperfeiçoamento de conhecimentos, com critérios de avaliação definidos. </a:t>
            </a:r>
          </a:p>
          <a:p>
            <a:pPr marL="0" indent="0" algn="just">
              <a:buNone/>
            </a:pPr>
            <a:r>
              <a:rPr lang="pt-PT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EVENTOS:</a:t>
            </a:r>
            <a:r>
              <a:rPr lang="pt-PT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ação que implica na apresentação e/ou exibição pública, livre ou com clientela específica, com o envolvimento da comunidade externa, do conhecimento ou produto cultural, artístico, esportivo, científico e tecnológico desenvolvido, conservado ou reconhecido pela instituição. </a:t>
            </a:r>
          </a:p>
          <a:p>
            <a:pPr marL="0" indent="0" algn="just">
              <a:buNone/>
            </a:pPr>
            <a:r>
              <a:rPr lang="pt-PT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PRESTAÇÃO DE SERVIÇOS:  </a:t>
            </a:r>
            <a:r>
              <a:rPr lang="pt-BR" sz="2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conjunto de ações tais como consultorias, laudos técnicos, e assessorias, vinculadas às áreas de atuação da instituição, que dão respostas às necessidades específicas da sociedade e do mundo do trabalho, priorizando iniciativas de diminuição das desigualdades sociais.</a:t>
            </a:r>
          </a:p>
          <a:p>
            <a:pPr marL="0" indent="0">
              <a:buNone/>
            </a:pPr>
            <a:endParaRPr lang="pt-BR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71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9674"/>
          </a:xfrm>
        </p:spPr>
        <p:txBody>
          <a:bodyPr/>
          <a:lstStyle/>
          <a:p>
            <a:r>
              <a:rPr lang="pt-BR" dirty="0" smtClean="0"/>
              <a:t>           </a:t>
            </a:r>
            <a:r>
              <a:rPr lang="pt-BR" b="1" dirty="0" smtClean="0"/>
              <a:t>Elaboração </a:t>
            </a:r>
            <a:r>
              <a:rPr lang="pt-BR" b="1" dirty="0" smtClean="0"/>
              <a:t>dos Editais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3" y="1551709"/>
            <a:ext cx="9525445" cy="4598834"/>
          </a:xfrm>
        </p:spPr>
        <p:txBody>
          <a:bodyPr>
            <a:noAutofit/>
          </a:bodyPr>
          <a:lstStyle/>
          <a:p>
            <a:r>
              <a:rPr lang="pt-BR" sz="2800" dirty="0" smtClean="0"/>
              <a:t>Papel da Câmara de </a:t>
            </a:r>
            <a:r>
              <a:rPr lang="pt-BR" sz="2800" dirty="0" smtClean="0"/>
              <a:t>Extensão </a:t>
            </a:r>
            <a:r>
              <a:rPr lang="pt-BR" sz="2800" dirty="0" smtClean="0"/>
              <a:t>e </a:t>
            </a:r>
            <a:r>
              <a:rPr lang="pt-BR" sz="2800" dirty="0" smtClean="0"/>
              <a:t>Cultura (CAMEX)</a:t>
            </a:r>
            <a:endParaRPr lang="pt-BR" sz="2800" dirty="0" smtClean="0"/>
          </a:p>
          <a:p>
            <a:r>
              <a:rPr lang="pt-BR" sz="2800" dirty="0" smtClean="0"/>
              <a:t>Utilização do </a:t>
            </a:r>
            <a:r>
              <a:rPr lang="pt-BR" sz="2800" dirty="0" smtClean="0"/>
              <a:t>Sistema </a:t>
            </a:r>
            <a:r>
              <a:rPr lang="pt-BR" sz="2800" dirty="0" smtClean="0"/>
              <a:t>SUAP( Módulo Extensão)</a:t>
            </a:r>
          </a:p>
          <a:p>
            <a:r>
              <a:rPr lang="pt-BR" sz="2800" dirty="0" smtClean="0"/>
              <a:t>Formulários e tramitação em constante avaliação</a:t>
            </a:r>
          </a:p>
          <a:p>
            <a:r>
              <a:rPr lang="pt-BR" sz="2800" dirty="0" smtClean="0"/>
              <a:t>Criação da Política de Extensão e Cultura</a:t>
            </a:r>
          </a:p>
          <a:p>
            <a:r>
              <a:rPr lang="pt-BR" sz="2800" dirty="0" smtClean="0"/>
              <a:t>Regulamento das </a:t>
            </a:r>
            <a:r>
              <a:rPr lang="pt-BR" sz="2800" dirty="0" smtClean="0"/>
              <a:t>Ações </a:t>
            </a:r>
            <a:r>
              <a:rPr lang="pt-BR" sz="2800" dirty="0" smtClean="0"/>
              <a:t>de </a:t>
            </a:r>
            <a:r>
              <a:rPr lang="pt-BR" sz="2800" dirty="0" smtClean="0"/>
              <a:t>Extensão e Cultura</a:t>
            </a:r>
            <a:endParaRPr lang="pt-BR" sz="2800" dirty="0" smtClean="0"/>
          </a:p>
          <a:p>
            <a:r>
              <a:rPr lang="pt-BR" sz="2800" dirty="0" smtClean="0"/>
              <a:t>Base de Conhecimento</a:t>
            </a:r>
          </a:p>
          <a:p>
            <a:r>
              <a:rPr lang="pt-BR" sz="2800" dirty="0" smtClean="0"/>
              <a:t>Fluxograma e </a:t>
            </a:r>
            <a:r>
              <a:rPr lang="pt-BR" sz="2800" dirty="0" smtClean="0"/>
              <a:t>Tutorial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416141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5408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EDITAIS/PROEX</a:t>
            </a:r>
            <a:endParaRPr lang="pt-B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3" y="1390919"/>
            <a:ext cx="8993139" cy="5333154"/>
          </a:xfrm>
        </p:spPr>
        <p:txBody>
          <a:bodyPr/>
          <a:lstStyle/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Edital 01 - Fluxo Contínuo</a:t>
            </a:r>
          </a:p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Edital  02 - Geral de Fomento</a:t>
            </a:r>
          </a:p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Edital de Eventos Culturais</a:t>
            </a:r>
          </a:p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Edital de Fomento para Ações Inovadoras</a:t>
            </a:r>
          </a:p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Edital Programa Ana Terra</a:t>
            </a:r>
          </a:p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Edital Programa Institucional de Incentivo à Extensão- PIIEX</a:t>
            </a:r>
          </a:p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Edital Concurso Literário e Fotográfico na Temática Diversidade Cultural </a:t>
            </a:r>
          </a:p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Edital Conjunto Proex/</a:t>
            </a:r>
            <a:r>
              <a:rPr lang="pt-B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Propesp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Egressos</a:t>
            </a:r>
          </a:p>
          <a:p>
            <a:pPr marL="0" indent="0">
              <a:buNone/>
            </a:pPr>
            <a:endParaRPr lang="pt-B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29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    </a:t>
            </a:r>
            <a:r>
              <a:rPr lang="pt-BR" b="1" dirty="0" smtClean="0"/>
              <a:t>Algumas </a:t>
            </a:r>
            <a:r>
              <a:rPr lang="pt-BR" b="1" dirty="0" smtClean="0"/>
              <a:t>outras discussões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801091"/>
            <a:ext cx="9085502" cy="4240271"/>
          </a:xfrm>
        </p:spPr>
        <p:txBody>
          <a:bodyPr>
            <a:noAutofit/>
          </a:bodyPr>
          <a:lstStyle/>
          <a:p>
            <a:r>
              <a:rPr lang="pt-BR" sz="2800" dirty="0" smtClean="0"/>
              <a:t>Certificação</a:t>
            </a:r>
          </a:p>
          <a:p>
            <a:pPr marL="0" indent="0">
              <a:buNone/>
            </a:pPr>
            <a:endParaRPr lang="pt-BR" sz="2800" dirty="0" smtClean="0"/>
          </a:p>
          <a:p>
            <a:r>
              <a:rPr lang="pt-BR" sz="2800" dirty="0" smtClean="0"/>
              <a:t>SUAP(Módulo Extensão)</a:t>
            </a:r>
          </a:p>
          <a:p>
            <a:pPr marL="0" indent="0">
              <a:buNone/>
            </a:pPr>
            <a:endParaRPr lang="pt-BR" sz="2800" dirty="0" smtClean="0"/>
          </a:p>
          <a:p>
            <a:r>
              <a:rPr lang="pt-BR" sz="2800" dirty="0" smtClean="0"/>
              <a:t>Conversando sobre </a:t>
            </a:r>
            <a:r>
              <a:rPr lang="pt-BR" sz="2800" dirty="0" smtClean="0"/>
              <a:t>Extensão e Cultura</a:t>
            </a:r>
          </a:p>
          <a:p>
            <a:pPr marL="0" indent="0">
              <a:buNone/>
            </a:pPr>
            <a:endParaRPr lang="pt-BR" sz="2800" dirty="0" smtClean="0"/>
          </a:p>
          <a:p>
            <a:r>
              <a:rPr lang="pt-BR" sz="2800" dirty="0" smtClean="0"/>
              <a:t>Atendimento Individualizado para representantes de </a:t>
            </a:r>
            <a:r>
              <a:rPr lang="pt-BR" sz="2800" dirty="0" smtClean="0"/>
              <a:t>Extensão e Cultura e </a:t>
            </a:r>
            <a:r>
              <a:rPr lang="pt-BR" sz="2800" dirty="0" smtClean="0"/>
              <a:t>suas equipes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700915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20074"/>
            <a:ext cx="10515600" cy="1007426"/>
          </a:xfrm>
        </p:spPr>
        <p:txBody>
          <a:bodyPr/>
          <a:lstStyle/>
          <a:p>
            <a:pPr algn="ctr"/>
            <a:r>
              <a:rPr lang="pt-BR" dirty="0" smtClean="0"/>
              <a:t>PROEX EM DADOS NO </a:t>
            </a:r>
            <a:r>
              <a:rPr lang="pt-BR" dirty="0" err="1" smtClean="0"/>
              <a:t>IFSul</a:t>
            </a: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158324403"/>
              </p:ext>
            </p:extLst>
          </p:nvPr>
        </p:nvGraphicFramePr>
        <p:xfrm>
          <a:off x="381000" y="959820"/>
          <a:ext cx="7800474" cy="5506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Agrupar 8"/>
          <p:cNvGrpSpPr/>
          <p:nvPr/>
        </p:nvGrpSpPr>
        <p:grpSpPr>
          <a:xfrm>
            <a:off x="8610599" y="959819"/>
            <a:ext cx="3161097" cy="1148113"/>
            <a:chOff x="39472" y="95243"/>
            <a:chExt cx="3110260" cy="967378"/>
          </a:xfrm>
        </p:grpSpPr>
        <p:sp>
          <p:nvSpPr>
            <p:cNvPr id="10" name="Retângulo 9"/>
            <p:cNvSpPr/>
            <p:nvPr/>
          </p:nvSpPr>
          <p:spPr>
            <a:xfrm>
              <a:off x="39472" y="285021"/>
              <a:ext cx="3110260" cy="7776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aixaDeTexto 11"/>
            <p:cNvSpPr txBox="1"/>
            <p:nvPr/>
          </p:nvSpPr>
          <p:spPr>
            <a:xfrm>
              <a:off x="39472" y="95243"/>
              <a:ext cx="3110260" cy="846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400" kern="1200" dirty="0" smtClean="0"/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500" kern="1200" dirty="0" smtClean="0"/>
                <a:t>2020</a:t>
              </a:r>
              <a:endParaRPr lang="pt-BR" sz="2500" kern="1200" dirty="0"/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8610600" y="2094878"/>
            <a:ext cx="3183110" cy="4192211"/>
            <a:chOff x="3047" y="1045996"/>
            <a:chExt cx="3183110" cy="4192211"/>
          </a:xfrm>
        </p:grpSpPr>
        <p:sp>
          <p:nvSpPr>
            <p:cNvPr id="14" name="Retângulo 13"/>
            <p:cNvSpPr/>
            <p:nvPr/>
          </p:nvSpPr>
          <p:spPr>
            <a:xfrm>
              <a:off x="3047" y="1045996"/>
              <a:ext cx="3183110" cy="4192211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aixaDeTexto 14"/>
            <p:cNvSpPr txBox="1"/>
            <p:nvPr/>
          </p:nvSpPr>
          <p:spPr>
            <a:xfrm>
              <a:off x="3047" y="1045997"/>
              <a:ext cx="3183110" cy="41037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2400" dirty="0" smtClean="0"/>
                <a:t>94</a:t>
              </a:r>
              <a:r>
                <a:rPr lang="pt-BR" sz="2400" kern="1200" dirty="0" smtClean="0"/>
                <a:t> bolsas de extensão</a:t>
              </a:r>
              <a:endParaRPr lang="pt-BR" sz="2400" kern="1200" dirty="0"/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2400" dirty="0" smtClean="0"/>
                <a:t>127</a:t>
              </a:r>
              <a:r>
                <a:rPr lang="pt-BR" sz="2400" kern="1200" dirty="0" smtClean="0"/>
                <a:t> ações de extensão (entre cursos, eventos, projetos e programas)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2400" dirty="0" smtClean="0"/>
                <a:t>239</a:t>
              </a:r>
              <a:r>
                <a:rPr lang="pt-BR" sz="2400" kern="1200" dirty="0" smtClean="0"/>
                <a:t> estudantes envolvidos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2400" dirty="0" smtClean="0"/>
                <a:t>705</a:t>
              </a:r>
              <a:r>
                <a:rPr lang="pt-BR" sz="2400" kern="1200" dirty="0" smtClean="0"/>
                <a:t> servidores envolvidos</a:t>
              </a:r>
              <a:endParaRPr lang="pt-BR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63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-1" y="-18473"/>
            <a:ext cx="12192001" cy="4948518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666" y="277091"/>
            <a:ext cx="8596668" cy="4671427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altLang="pt-BR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     </a:t>
            </a:r>
            <a:r>
              <a:rPr lang="pt-BR" altLang="pt-BR" sz="73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OBRIGADO</a:t>
            </a:r>
            <a:r>
              <a:rPr lang="pt-BR" altLang="pt-BR" sz="73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73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dirty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6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Rafael </a:t>
            </a:r>
            <a:r>
              <a:rPr lang="pt-BR" altLang="pt-BR" sz="36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Madruga</a:t>
            </a:r>
            <a:br>
              <a:rPr lang="pt-BR" altLang="pt-BR" sz="36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6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(53)981585365</a:t>
            </a:r>
            <a:br>
              <a:rPr lang="pt-BR" altLang="pt-BR" sz="36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6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rafaelmadruga@ifsul.edu.br</a:t>
            </a: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endParaRPr lang="pt-BR" sz="3100" dirty="0">
              <a:solidFill>
                <a:srgbClr val="92D05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960582" y="1745673"/>
            <a:ext cx="10520218" cy="1523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300" b="0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pt-BR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Coordenador de ações de extensão</a:t>
            </a:r>
            <a:r>
              <a:rPr kumimoji="0" lang="pt-BR" altLang="pt-BR" sz="33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(COAEX)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solidFill>
                <a:srgbClr val="92D050"/>
              </a:solidFill>
              <a:latin typeface="Trebuchet MS" panose="020B0603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8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0" y="1"/>
            <a:ext cx="12192000" cy="1883390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347C36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-382137" y="-382049"/>
            <a:ext cx="127197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400" dirty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4400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alt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PROEX/COADEX</a:t>
            </a:r>
          </a:p>
          <a:p>
            <a:pPr algn="ctr"/>
            <a:r>
              <a:rPr lang="pt-BR" altLang="pt-BR" sz="4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(COORDENADORIA ADMINISTRATIVA DA PROEX)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39780" y="2123659"/>
            <a:ext cx="1109803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bg2">
                  <a:lumMod val="10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GESTÃO ADMINISTRATIVA E FINANCEIRA DA PROEX;</a:t>
            </a:r>
          </a:p>
          <a:p>
            <a:pPr algn="ctr"/>
            <a:endParaRPr lang="pt-BR" sz="2000" dirty="0" smtClean="0">
              <a:solidFill>
                <a:schemeClr val="bg2">
                  <a:lumMod val="10000"/>
                </a:schemeClr>
              </a:solidFill>
              <a:latin typeface="Trebuchet MS" panose="020B0603020202020204" pitchFamily="34" charset="0"/>
            </a:endParaRPr>
          </a:p>
          <a:p>
            <a:pPr marL="342900" lvl="0" indent="-342900" algn="ctr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E7E6E6">
                    <a:lumMod val="10000"/>
                  </a:srgbClr>
                </a:solidFill>
                <a:latin typeface="Trebuchet MS" panose="020B0603020202020204" pitchFamily="34" charset="0"/>
              </a:rPr>
              <a:t>ORÇAMENTO - MATRIZ CONIF;</a:t>
            </a:r>
          </a:p>
          <a:p>
            <a:pPr algn="ctr"/>
            <a:endParaRPr lang="pt-BR" sz="2000" dirty="0" smtClean="0">
              <a:solidFill>
                <a:schemeClr val="bg2">
                  <a:lumMod val="10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CONTROLE E PAGAMENTO DE BOLSISTAS;</a:t>
            </a:r>
          </a:p>
          <a:p>
            <a:pPr algn="ctr"/>
            <a:endParaRPr lang="pt-BR" sz="2000" dirty="0" smtClean="0">
              <a:solidFill>
                <a:schemeClr val="bg2">
                  <a:lumMod val="10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PRESTAÇÃO DE CONTAS DAS AÇÕES FOMENTADAS;</a:t>
            </a:r>
          </a:p>
          <a:p>
            <a:pPr algn="ctr"/>
            <a:endParaRPr lang="pt-BR" sz="2000" dirty="0" smtClean="0">
              <a:solidFill>
                <a:schemeClr val="bg2">
                  <a:lumMod val="10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COMPRA DE MATERIAIS</a:t>
            </a:r>
            <a:r>
              <a:rPr lang="pt-BR" sz="2000" dirty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;</a:t>
            </a:r>
            <a:endParaRPr lang="pt-BR" sz="2000" dirty="0" smtClean="0">
              <a:solidFill>
                <a:schemeClr val="bg2">
                  <a:lumMod val="10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endParaRPr lang="pt-BR" sz="2000" dirty="0" smtClean="0">
              <a:solidFill>
                <a:schemeClr val="bg2">
                  <a:lumMod val="10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bg2">
                    <a:lumMod val="10000"/>
                  </a:schemeClr>
                </a:solidFill>
                <a:latin typeface="Trebuchet MS" panose="020B0603020202020204" pitchFamily="34" charset="0"/>
              </a:rPr>
              <a:t>CONVÊNIOS.</a:t>
            </a:r>
          </a:p>
          <a:p>
            <a:pPr>
              <a:lnSpc>
                <a:spcPct val="150000"/>
              </a:lnSpc>
            </a:pPr>
            <a:endParaRPr lang="pt-BR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4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3" y="476519"/>
            <a:ext cx="9960615" cy="6581104"/>
          </a:xfrm>
        </p:spPr>
        <p:txBody>
          <a:bodyPr>
            <a:normAutofit fontScale="92500" lnSpcReduction="10000"/>
          </a:bodyPr>
          <a:lstStyle/>
          <a:p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IF-PROEX - PRÓ-REITORIA DE EXTENSÃO E CULTURA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pt-BR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Gisela Loureiro Duarte|</a:t>
            </a:r>
            <a:r>
              <a:rPr lang="pt-B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marL="0" lvl="0" indent="0">
              <a:buNone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IF-COADEX </a:t>
            </a: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COORDENADORIA ADMINISTRATIVA DA PROEX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pt-BR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pt-BR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Rafael </a:t>
            </a:r>
            <a:r>
              <a:rPr lang="pt-BR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Leitzke</a:t>
            </a:r>
            <a:r>
              <a:rPr lang="pt-BR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Pereira|</a:t>
            </a:r>
            <a:r>
              <a:rPr lang="pt-B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lvl="1"/>
            <a:r>
              <a:rPr lang="pt-BR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Cleverson</a:t>
            </a:r>
            <a:r>
              <a:rPr lang="pt-BR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Vargas</a:t>
            </a:r>
          </a:p>
          <a:p>
            <a:pPr lvl="1"/>
            <a:r>
              <a:rPr lang="pt-B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Aline </a:t>
            </a:r>
            <a:r>
              <a:rPr lang="pt-BR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Hillal</a:t>
            </a:r>
            <a:endParaRPr lang="pt-BR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0" indent="0">
              <a:buNone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IF-DIRES </a:t>
            </a: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DIRETORIA DE RELAÇÕES COM A SOCIEDADE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pt-BR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Edgar Antônio Costa </a:t>
            </a:r>
            <a:r>
              <a:rPr lang="pt-BR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Mattarredona</a:t>
            </a:r>
            <a:r>
              <a:rPr lang="pt-BR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|</a:t>
            </a:r>
            <a:r>
              <a:rPr lang="pt-B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marL="457200" lvl="1" indent="0">
              <a:buNone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IF-COAEX </a:t>
            </a: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COORDENADORIA DE AÇÕES DE EXTENSÃO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pt-BR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Rafael Madruga Pereira|</a:t>
            </a:r>
            <a:r>
              <a:rPr lang="pt-B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lvl="2"/>
            <a:r>
              <a:rPr lang="pt-B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Mariane dos Santos</a:t>
            </a:r>
          </a:p>
          <a:p>
            <a:pPr lvl="2"/>
            <a:r>
              <a:rPr lang="pt-B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Daniel </a:t>
            </a:r>
            <a:r>
              <a:rPr lang="pt-BR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Essinger</a:t>
            </a:r>
            <a:endParaRPr lang="pt-BR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2"/>
            <a:r>
              <a:rPr lang="pt-B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Luciana Ramos</a:t>
            </a:r>
          </a:p>
          <a:p>
            <a:pPr lvl="2"/>
            <a:r>
              <a:rPr lang="pt-B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Mônica </a:t>
            </a:r>
            <a:r>
              <a:rPr lang="pt-BR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Mazina</a:t>
            </a:r>
            <a:endParaRPr lang="pt-BR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IF-CULTE </a:t>
            </a: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COORDENADORIA DE CULTURA E EVENTOS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	</a:t>
            </a:r>
            <a:r>
              <a:rPr lang="pt-BR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Sandra Correa Vieira|</a:t>
            </a:r>
            <a:r>
              <a:rPr lang="pt-BR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lvl="2"/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Caterine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Mendes</a:t>
            </a:r>
          </a:p>
          <a:p>
            <a:pPr marL="457200" lvl="1" indent="0">
              <a:buNone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IF-COIS </a:t>
            </a:r>
            <a:r>
              <a:rPr lang="pt-B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COORDENADORIA DE INTERAÇÃO COM A SOCIEDADE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pt-BR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	Miguel Roberto </a:t>
            </a:r>
            <a:r>
              <a:rPr lang="pt-BR" sz="15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Felberg</a:t>
            </a:r>
            <a:r>
              <a:rPr lang="pt-BR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|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endParaRPr lang="pt-B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Seta dobrada para cima 15"/>
          <p:cNvSpPr/>
          <p:nvPr/>
        </p:nvSpPr>
        <p:spPr>
          <a:xfrm rot="5400000">
            <a:off x="682431" y="901378"/>
            <a:ext cx="561715" cy="36585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/>
            </a:endParaRPr>
          </a:p>
        </p:txBody>
      </p:sp>
      <p:sp>
        <p:nvSpPr>
          <p:cNvPr id="17" name="Seta dobrada para cima 16"/>
          <p:cNvSpPr/>
          <p:nvPr/>
        </p:nvSpPr>
        <p:spPr>
          <a:xfrm rot="5400000">
            <a:off x="346178" y="1799347"/>
            <a:ext cx="1234222" cy="36585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253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-1" y="-18472"/>
            <a:ext cx="12192001" cy="4948518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666" y="258618"/>
            <a:ext cx="8596668" cy="4671427"/>
          </a:xfrm>
        </p:spPr>
        <p:txBody>
          <a:bodyPr>
            <a:normAutofit/>
          </a:bodyPr>
          <a:lstStyle/>
          <a:p>
            <a:pPr algn="ctr"/>
            <a:r>
              <a:rPr lang="pt-BR" altLang="pt-BR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altLang="pt-BR" sz="6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OBRIGADO</a:t>
            </a:r>
            <a:r>
              <a:rPr lang="pt-BR" altLang="pt-BR" sz="66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66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Rafael </a:t>
            </a:r>
            <a:r>
              <a:rPr lang="pt-BR" altLang="pt-BR" sz="3100" dirty="0" err="1" smtClean="0">
                <a:solidFill>
                  <a:srgbClr val="92D050"/>
                </a:solidFill>
                <a:latin typeface="Trebuchet MS" panose="020B0603020202020204" pitchFamily="34" charset="0"/>
              </a:rPr>
              <a:t>Leitzke</a:t>
            </a: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(</a:t>
            </a: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53)981069015</a:t>
            </a: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rafaelpereira@ifsul.edu.br</a:t>
            </a: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endParaRPr lang="pt-BR" sz="3100" dirty="0">
              <a:solidFill>
                <a:srgbClr val="92D05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1699490" y="1524001"/>
            <a:ext cx="8694843" cy="1311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300" b="0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pt-BR" sz="3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</a:rPr>
              <a:t>Coordenador Administrativo</a:t>
            </a:r>
            <a:r>
              <a:rPr kumimoji="0" lang="pt-BR" altLang="pt-BR" sz="3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/>
              </a:rPr>
              <a:t> da PROEX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altLang="pt-BR" sz="3800" b="1" dirty="0" smtClean="0">
                <a:solidFill>
                  <a:schemeClr val="bg1"/>
                </a:solidFill>
                <a:latin typeface="Trebuchet MS" panose="020B0603020202020204"/>
              </a:rPr>
              <a:t>(COADEX)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53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53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53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1;p14"/>
          <p:cNvSpPr/>
          <p:nvPr/>
        </p:nvSpPr>
        <p:spPr>
          <a:xfrm>
            <a:off x="0" y="1"/>
            <a:ext cx="12192000" cy="2116182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47C3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-177420" y="2598782"/>
            <a:ext cx="12369420" cy="459851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pt-BR" sz="2400" dirty="0" smtClean="0">
              <a:latin typeface="Trebuchet MS" panose="020B0603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Trebuchet MS" panose="020B0603020202020204" pitchFamily="34" charset="0"/>
              </a:rPr>
              <a:t> EGRESSOS;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pt-BR" sz="2400" dirty="0" smtClean="0">
              <a:latin typeface="Trebuchet MS" panose="020B0603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Trebuchet MS" panose="020B0603020202020204" pitchFamily="34" charset="0"/>
              </a:rPr>
              <a:t> CURSOS FIC;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pt-BR" sz="2400" dirty="0" smtClean="0">
              <a:latin typeface="Trebuchet MS" panose="020B0603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Trebuchet MS" panose="020B0603020202020204" pitchFamily="34" charset="0"/>
              </a:rPr>
              <a:t> VISITAS GERENCIAIS;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pt-BR" sz="2400" dirty="0" smtClean="0">
              <a:latin typeface="Trebuchet MS" panose="020B0603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Trebuchet MS" panose="020B0603020202020204" pitchFamily="34" charset="0"/>
              </a:rPr>
              <a:t> PROGRAMA APRENDIZAGEM.</a:t>
            </a:r>
            <a:endParaRPr lang="pt-BR" sz="2400" dirty="0">
              <a:latin typeface="Trebuchet MS" panose="020B0603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482600"/>
            <a:ext cx="11960225" cy="1150938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PROEX/ COIS </a:t>
            </a:r>
            <a:b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(COORDENADORIA DE INTEGRAÇÃO COM A SOCIEDADE)</a:t>
            </a:r>
            <a:endParaRPr lang="pt-BR" sz="3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6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32719"/>
            <a:ext cx="10396882" cy="1151965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EGRESSOS</a:t>
            </a:r>
            <a:endParaRPr lang="pt-BR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419465" y="1593839"/>
            <a:ext cx="11319454" cy="4708106"/>
          </a:xfrm>
        </p:spPr>
        <p:txBody>
          <a:bodyPr>
            <a:normAutofit/>
          </a:bodyPr>
          <a:lstStyle/>
          <a:p>
            <a:pPr algn="ctr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Trebuchet MS" panose="020B0603020202020204" pitchFamily="34" charset="0"/>
              </a:rPr>
              <a:t> </a:t>
            </a:r>
            <a:r>
              <a:rPr lang="pt-BR" sz="2400" b="1" dirty="0" smtClean="0">
                <a:latin typeface="Trebuchet MS" panose="020B0603020202020204" pitchFamily="34" charset="0"/>
              </a:rPr>
              <a:t>Resolução CONSUP Nº 59/2018 </a:t>
            </a:r>
            <a:r>
              <a:rPr lang="pt-BR" sz="2400" dirty="0" smtClean="0">
                <a:latin typeface="Trebuchet MS" panose="020B0603020202020204" pitchFamily="34" charset="0"/>
              </a:rPr>
              <a:t>– 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pt-BR" sz="2400" dirty="0" smtClean="0">
                <a:latin typeface="Trebuchet MS" panose="020B0603020202020204" pitchFamily="34" charset="0"/>
              </a:rPr>
              <a:t>Política de Acompanhamento de Egressos do IFSul;</a:t>
            </a:r>
          </a:p>
          <a:p>
            <a:pPr marL="0" indent="0" algn="ctr">
              <a:buClr>
                <a:schemeClr val="tx1"/>
              </a:buClr>
              <a:buNone/>
            </a:pPr>
            <a:endParaRPr lang="pt-BR" sz="2400" dirty="0" smtClean="0">
              <a:latin typeface="Trebuchet MS" panose="020B0603020202020204" pitchFamily="34" charset="0"/>
            </a:endParaRPr>
          </a:p>
          <a:p>
            <a:pPr algn="ctr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Trebuchet MS" panose="020B0603020202020204" pitchFamily="34" charset="0"/>
              </a:rPr>
              <a:t> COLETA DE DADOS – 01/10/2018 – Total de 602 respostas;</a:t>
            </a:r>
          </a:p>
          <a:p>
            <a:pPr marL="0" indent="0" algn="ctr">
              <a:buClr>
                <a:schemeClr val="tx1"/>
              </a:buClr>
              <a:buNone/>
            </a:pPr>
            <a:endParaRPr lang="pt-BR" sz="2400" dirty="0" smtClean="0">
              <a:latin typeface="Trebuchet MS" panose="020B0603020202020204" pitchFamily="34" charset="0"/>
            </a:endParaRPr>
          </a:p>
          <a:p>
            <a:pPr algn="ctr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Trebuchet MS" panose="020B0603020202020204" pitchFamily="34" charset="0"/>
              </a:rPr>
              <a:t> Diagramação/ correção ortográfica – 14/11/2019;</a:t>
            </a:r>
          </a:p>
          <a:p>
            <a:pPr marL="0" indent="0" algn="ctr">
              <a:buClr>
                <a:schemeClr val="tx1"/>
              </a:buClr>
              <a:buNone/>
            </a:pPr>
            <a:endParaRPr lang="pt-BR" sz="2400" dirty="0" smtClean="0">
              <a:latin typeface="Trebuchet MS" panose="020B0603020202020204" pitchFamily="34" charset="0"/>
            </a:endParaRPr>
          </a:p>
          <a:p>
            <a:pPr algn="ctr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Trebuchet MS" panose="020B0603020202020204" pitchFamily="34" charset="0"/>
              </a:rPr>
              <a:t> Apresentação do Relatório.</a:t>
            </a:r>
          </a:p>
        </p:txBody>
      </p:sp>
    </p:spTree>
    <p:extLst>
      <p:ext uri="{BB962C8B-B14F-4D97-AF65-F5344CB8AC3E}">
        <p14:creationId xmlns:p14="http://schemas.microsoft.com/office/powerpoint/2010/main" val="366760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4268" y="466260"/>
            <a:ext cx="11561744" cy="1151965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Cursos Formação Inicial e Continuada (FIC)</a:t>
            </a:r>
            <a:endParaRPr lang="pt-BR" sz="4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702276" y="1837766"/>
            <a:ext cx="10394707" cy="1655078"/>
          </a:xfrm>
        </p:spPr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1029731" y="1942584"/>
          <a:ext cx="10190819" cy="1330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8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8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70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54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613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78447"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Curso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Semestre/ escola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Turma/matriculas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( X) tempo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Concluintes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Peso   $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effectLst/>
                        </a:rPr>
                        <a:t>Concluintes x peso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Empregabilidade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>
                          <a:effectLst/>
                        </a:rPr>
                        <a:t>Total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chemeClr val="tx1"/>
                          </a:solidFill>
                          <a:effectLst/>
                        </a:rPr>
                        <a:t>Ingressam num curso Técnico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83"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</a:rPr>
                        <a:t>Técnico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4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1/20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80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24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2,5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60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883"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</a:rPr>
                        <a:t>FIC</a:t>
                      </a:r>
                      <a:endParaRPr lang="pt-BR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4/20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80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64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10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640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1029730" y="3560965"/>
            <a:ext cx="101908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pt-BR" sz="1800" kern="1200" dirty="0" smtClean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- Valor </a:t>
            </a:r>
            <a:r>
              <a:rPr lang="pt-BR" sz="1800" kern="1200" dirty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equivalente final </a:t>
            </a:r>
            <a:r>
              <a:rPr lang="pt-BR" sz="1800" kern="1200" dirty="0" smtClean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é maior;</a:t>
            </a:r>
          </a:p>
          <a:p>
            <a:pPr>
              <a:buClrTx/>
              <a:buFontTx/>
              <a:buNone/>
            </a:pPr>
            <a:r>
              <a:rPr lang="pt-BR" sz="1800" kern="1200" dirty="0" smtClean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- Maior empregabilidade;</a:t>
            </a:r>
          </a:p>
          <a:p>
            <a:pPr>
              <a:buClrTx/>
              <a:buFontTx/>
              <a:buNone/>
            </a:pPr>
            <a:r>
              <a:rPr lang="pt-BR" sz="1800" kern="1200" dirty="0" smtClean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- Maiores </a:t>
            </a:r>
            <a:r>
              <a:rPr lang="pt-BR" sz="1800" kern="1200" dirty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números de alunos </a:t>
            </a:r>
            <a:r>
              <a:rPr lang="pt-BR" sz="1800" kern="1200" dirty="0" smtClean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que conhecem a </a:t>
            </a:r>
            <a:r>
              <a:rPr lang="pt-BR" sz="1800" kern="1200" dirty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instituição </a:t>
            </a:r>
            <a:r>
              <a:rPr lang="pt-BR" sz="1800" kern="1200" dirty="0" smtClean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e, voltam </a:t>
            </a:r>
            <a:r>
              <a:rPr lang="pt-BR" sz="1800" kern="1200" dirty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a </a:t>
            </a:r>
            <a:r>
              <a:rPr lang="pt-BR" sz="1800" kern="1200" dirty="0" smtClean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ingressar;</a:t>
            </a:r>
          </a:p>
          <a:p>
            <a:pPr>
              <a:buClrTx/>
              <a:buFontTx/>
              <a:buNone/>
            </a:pPr>
            <a:r>
              <a:rPr lang="pt-BR" sz="1800" kern="1200" dirty="0" smtClean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- Curso </a:t>
            </a:r>
            <a:r>
              <a:rPr lang="pt-BR" sz="1800" kern="1200" dirty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FIC tem carga horaria </a:t>
            </a:r>
            <a:r>
              <a:rPr lang="pt-BR" sz="1800" kern="1200" dirty="0" smtClean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mínima de 160h, poderá </a:t>
            </a:r>
            <a:r>
              <a:rPr lang="pt-BR" sz="1800" kern="1200" dirty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ser ministrado (no mínimo) </a:t>
            </a:r>
            <a:r>
              <a:rPr lang="pt-BR" sz="1800" b="1" u="sng" kern="1200" dirty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um curso por </a:t>
            </a:r>
            <a:r>
              <a:rPr lang="pt-BR" sz="1800" b="1" u="sng" kern="1200" dirty="0" smtClean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semestre</a:t>
            </a:r>
            <a:r>
              <a:rPr lang="pt-BR" sz="1800" kern="1200" dirty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;</a:t>
            </a:r>
          </a:p>
          <a:p>
            <a:pPr algn="just">
              <a:buClrTx/>
              <a:buFontTx/>
              <a:buNone/>
            </a:pPr>
            <a:r>
              <a:rPr lang="pt-BR" sz="1800" kern="1200" dirty="0" smtClean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- Curso </a:t>
            </a:r>
            <a:r>
              <a:rPr lang="pt-BR" sz="1800" kern="1200" dirty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FIC representa um acréscimo de menos do que 0,5 aula por semana por professor ou 1,6 aula/mês. </a:t>
            </a:r>
            <a:endParaRPr lang="pt-BR" sz="1800" kern="1200" dirty="0" smtClean="0">
              <a:solidFill>
                <a:prstClr val="black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algn="just">
              <a:buClrTx/>
              <a:buFontTx/>
              <a:buNone/>
            </a:pPr>
            <a:endParaRPr lang="pt-BR" sz="1800" kern="1200" dirty="0">
              <a:solidFill>
                <a:prstClr val="black"/>
              </a:solidFill>
              <a:latin typeface="Trebuchet MS" panose="020B0603020202020204" pitchFamily="34" charset="0"/>
              <a:ea typeface="+mn-ea"/>
              <a:cs typeface="+mn-cs"/>
            </a:endParaRPr>
          </a:p>
          <a:p>
            <a:pPr algn="ctr">
              <a:buClrTx/>
              <a:buFontTx/>
              <a:buNone/>
            </a:pPr>
            <a:r>
              <a:rPr lang="pt-BR" sz="1800" b="1" kern="1200" dirty="0" smtClean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Recomendamos </a:t>
            </a:r>
            <a:r>
              <a:rPr lang="pt-BR" sz="1800" b="1" kern="1200" dirty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+mn-cs"/>
              </a:rPr>
              <a:t>que todas as coordenadorias de cursos do IFSul incluam no mínimo um curso FIC por semestre para atendimento da sua comunidade externa</a:t>
            </a:r>
            <a:r>
              <a:rPr lang="pt-BR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176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Programa aprendizagem</a:t>
            </a:r>
            <a:endParaRPr lang="pt-BR" sz="44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3"/>
          </p:nvPr>
        </p:nvSpPr>
        <p:spPr>
          <a:xfrm>
            <a:off x="687976" y="1940566"/>
            <a:ext cx="10394707" cy="404908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dirty="0" smtClean="0">
                <a:latin typeface="Trebuchet MS" panose="020B0603020202020204" pitchFamily="34" charset="0"/>
              </a:rPr>
              <a:t>É um programa técnico-profissional que prevê a execução de atividades teórico e práticas, sob orientação pedagógica DE ENTIDADE QUALIFICADA EM FORMAÇÃO TÉCNICO- PROFISSIONAL METÓDICA E COM ATIVIDADES PRÁTICAS </a:t>
            </a:r>
            <a:r>
              <a:rPr lang="pt-BR" sz="2400" dirty="0" err="1" smtClean="0">
                <a:latin typeface="Trebuchet MS" panose="020B0603020202020204" pitchFamily="34" charset="0"/>
              </a:rPr>
              <a:t>CoORDENADAS</a:t>
            </a:r>
            <a:r>
              <a:rPr lang="pt-BR" sz="2400" dirty="0" smtClean="0">
                <a:latin typeface="Trebuchet MS" panose="020B0603020202020204" pitchFamily="34" charset="0"/>
              </a:rPr>
              <a:t> PELO EMPREGADOR.</a:t>
            </a:r>
            <a:endParaRPr lang="pt-BR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7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57432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603020202020204" pitchFamily="34" charset="0"/>
              </a:rPr>
              <a:t>Programa aprendizagem</a:t>
            </a:r>
            <a:endParaRPr lang="pt-BR" sz="4400" b="1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78594" y="2039297"/>
            <a:ext cx="11611294" cy="431269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200" dirty="0" smtClean="0">
                <a:latin typeface="Trebuchet MS" panose="020B0603020202020204" pitchFamily="34" charset="0"/>
              </a:rPr>
              <a:t> Adolescente ou jovem de 14 a 24 anos;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pt-BR" sz="2200" dirty="0" smtClean="0">
              <a:latin typeface="Trebuchet MS" panose="020B0603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pt-BR" sz="2200" dirty="0" smtClean="0">
              <a:latin typeface="Trebuchet MS" panose="020B0603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200" dirty="0" smtClean="0">
                <a:latin typeface="Trebuchet MS" panose="020B0603020202020204" pitchFamily="34" charset="0"/>
              </a:rPr>
              <a:t> Cadastro de cursos direto na SRTE/POA/RS;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pt-BR" sz="2200" dirty="0" smtClean="0">
              <a:latin typeface="Trebuchet MS" panose="020B0603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pt-BR" sz="2200" dirty="0" smtClean="0">
              <a:latin typeface="Trebuchet MS" panose="020B0603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200" dirty="0" smtClean="0">
                <a:latin typeface="Trebuchet MS" panose="020B0603020202020204" pitchFamily="34" charset="0"/>
              </a:rPr>
              <a:t> Cadastro institucional;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pt-BR" sz="2200" dirty="0" smtClean="0">
              <a:latin typeface="Trebuchet MS" panose="020B0603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pt-BR" sz="2200" dirty="0" smtClean="0">
              <a:latin typeface="Trebuchet MS" panose="020B0603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200" dirty="0" smtClean="0">
                <a:latin typeface="Trebuchet MS" panose="020B0603020202020204" pitchFamily="34" charset="0"/>
              </a:rPr>
              <a:t> Documentação necessária para os registros;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pt-BR" sz="2200" dirty="0" smtClean="0">
              <a:latin typeface="Trebuchet MS" panose="020B0603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pt-BR" sz="2200" dirty="0" smtClean="0">
              <a:latin typeface="Trebuchet MS" panose="020B0603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pt-BR" sz="2200" dirty="0" smtClean="0">
                <a:latin typeface="Trebuchet MS" panose="020B0603020202020204" pitchFamily="34" charset="0"/>
              </a:rPr>
              <a:t> Remuneração - cursos integrados e Subsequentes/bacharelado/tecnólogos.</a:t>
            </a:r>
            <a:endParaRPr lang="pt-BR" sz="22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1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-40342"/>
            <a:ext cx="12192000" cy="4988860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666" y="277091"/>
            <a:ext cx="8596668" cy="4671427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altLang="pt-BR" sz="73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OBRIGADo</a:t>
            </a:r>
            <a:r>
              <a:rPr lang="pt-BR" altLang="pt-BR" dirty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sz="2800" b="1" dirty="0">
                <a:solidFill>
                  <a:prstClr val="white"/>
                </a:solidFill>
                <a:latin typeface="Trebuchet MS" panose="020B0603020202020204" pitchFamily="34" charset="0"/>
              </a:rPr>
              <a:t>COORDENADORIA DE </a:t>
            </a:r>
            <a:r>
              <a:rPr lang="pt-BR" sz="28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interação com a </a:t>
            </a:r>
            <a:r>
              <a:rPr lang="pt-BR" sz="28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sociedade</a:t>
            </a:r>
            <a: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 </a:t>
            </a:r>
            <a:b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27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</a:t>
            </a:r>
            <a:r>
              <a:rPr lang="pt-BR" altLang="pt-BR" sz="27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cois</a:t>
            </a:r>
            <a:r>
              <a:rPr lang="pt-BR" altLang="pt-BR" sz="27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)</a:t>
            </a:r>
            <a:br>
              <a:rPr lang="pt-BR" altLang="pt-BR" sz="2700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Miguel </a:t>
            </a:r>
            <a:r>
              <a:rPr lang="pt-BR" altLang="pt-BR" sz="3100" dirty="0" err="1" smtClean="0">
                <a:solidFill>
                  <a:srgbClr val="92D050"/>
                </a:solidFill>
                <a:latin typeface="Trebuchet MS" panose="020B0603020202020204" pitchFamily="34" charset="0"/>
              </a:rPr>
              <a:t>felberg</a:t>
            </a: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(53)999234241</a:t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cap="none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miguelfelberg@ifsul.edu.br</a:t>
            </a:r>
            <a:br>
              <a:rPr lang="pt-BR" altLang="pt-BR" sz="3100" cap="none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endParaRPr lang="pt-BR" sz="3100" dirty="0">
              <a:solidFill>
                <a:srgbClr val="92D05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161889" y="2133599"/>
            <a:ext cx="6366658" cy="1136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pt-BR" altLang="pt-BR" sz="2300" dirty="0" smtClean="0">
              <a:solidFill>
                <a:srgbClr val="92D050"/>
              </a:solidFill>
            </a:endParaRPr>
          </a:p>
          <a:p>
            <a:pPr>
              <a:lnSpc>
                <a:spcPct val="100000"/>
              </a:lnSpc>
            </a:pPr>
            <a:endParaRPr lang="pt-BR" altLang="pt-BR" sz="5100" b="1" dirty="0" smtClean="0">
              <a:solidFill>
                <a:srgbClr val="92D050"/>
              </a:solidFill>
            </a:endParaRPr>
          </a:p>
          <a:p>
            <a:pPr>
              <a:lnSpc>
                <a:spcPct val="100000"/>
              </a:lnSpc>
            </a:pPr>
            <a:endParaRPr lang="pt-BR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2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1;p14"/>
          <p:cNvSpPr/>
          <p:nvPr/>
        </p:nvSpPr>
        <p:spPr>
          <a:xfrm>
            <a:off x="0" y="1"/>
            <a:ext cx="12192000" cy="2116182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47C3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-456798" y="482623"/>
            <a:ext cx="12309475" cy="1150938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PROEX/CULTE</a:t>
            </a:r>
            <a:b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</a:t>
            </a:r>
            <a: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COORDENADORIA DE CULTURA E EVENTOS)</a:t>
            </a:r>
            <a:endParaRPr lang="pt-BR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688609" y="3057099"/>
            <a:ext cx="66737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Trebuchet MS" panose="020B0603020202020204" pitchFamily="34" charset="0"/>
              </a:rPr>
              <a:t>Edital de Cultura;</a:t>
            </a:r>
          </a:p>
          <a:p>
            <a:pPr algn="ctr"/>
            <a:endParaRPr lang="pt-BR" sz="2400" dirty="0" smtClean="0">
              <a:latin typeface="Trebuchet MS" panose="020B0603020202020204" pitchFamily="34" charset="0"/>
            </a:endParaRPr>
          </a:p>
          <a:p>
            <a:pPr algn="ctr"/>
            <a:endParaRPr lang="pt-BR" sz="2400" dirty="0">
              <a:latin typeface="Trebuchet MS" panose="020B0603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Trebuchet MS" panose="020B0603020202020204" pitchFamily="34" charset="0"/>
              </a:rPr>
              <a:t>Núcleos de Cultura;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pt-BR" sz="2400" dirty="0" smtClean="0">
              <a:latin typeface="Trebuchet MS" panose="020B0603020202020204" pitchFamily="34" charset="0"/>
            </a:endParaRPr>
          </a:p>
          <a:p>
            <a:pPr algn="ctr"/>
            <a:endParaRPr lang="pt-BR" sz="2400" dirty="0">
              <a:latin typeface="Trebuchet MS" panose="020B0603020202020204" pitchFamily="34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400" dirty="0" smtClean="0">
                <a:latin typeface="Trebuchet MS" panose="020B0603020202020204" pitchFamily="34" charset="0"/>
              </a:rPr>
              <a:t>Galeria Cultural do IFSul.</a:t>
            </a:r>
            <a:endParaRPr lang="pt-BR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5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1;p14"/>
          <p:cNvSpPr/>
          <p:nvPr/>
        </p:nvSpPr>
        <p:spPr>
          <a:xfrm>
            <a:off x="0" y="1"/>
            <a:ext cx="12192000" cy="2116182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47C3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-456798" y="482623"/>
            <a:ext cx="12309475" cy="1150938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PROEX/CULTE</a:t>
            </a:r>
            <a:b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</a:t>
            </a:r>
            <a: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COORDENADORIA DE CULTURA E EVENTOS)</a:t>
            </a:r>
            <a:b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Editais de Cultura</a:t>
            </a:r>
            <a:endParaRPr lang="pt-BR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688609" y="3057099"/>
            <a:ext cx="66737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Trebuchet MS" panose="020B0603020202020204" pitchFamily="34" charset="0"/>
              </a:rPr>
              <a:t>Anos anteriores:</a:t>
            </a:r>
            <a:r>
              <a:rPr lang="pt-BR" sz="2400" dirty="0" smtClean="0">
                <a:latin typeface="Trebuchet MS" panose="020B0603020202020204" pitchFamily="34" charset="0"/>
              </a:rPr>
              <a:t> Edital de Eventos e Concurso Cultural</a:t>
            </a:r>
          </a:p>
          <a:p>
            <a:endParaRPr lang="pt-BR" sz="2400" dirty="0">
              <a:latin typeface="Trebuchet MS" panose="020B0603020202020204" pitchFamily="34" charset="0"/>
            </a:endParaRPr>
          </a:p>
          <a:p>
            <a:r>
              <a:rPr lang="pt-BR" sz="2400" b="1" dirty="0">
                <a:latin typeface="Trebuchet MS" panose="020B0603020202020204" pitchFamily="34" charset="0"/>
              </a:rPr>
              <a:t>2020 –</a:t>
            </a:r>
            <a:r>
              <a:rPr lang="pt-BR" sz="2400" dirty="0">
                <a:latin typeface="Trebuchet MS" panose="020B0603020202020204" pitchFamily="34" charset="0"/>
              </a:rPr>
              <a:t> Edital PROEX </a:t>
            </a:r>
            <a:r>
              <a:rPr lang="pt-BR" sz="2400" dirty="0" smtClean="0">
                <a:latin typeface="Trebuchet MS" panose="020B0603020202020204" pitchFamily="34" charset="0"/>
              </a:rPr>
              <a:t>Nº03/2020 </a:t>
            </a:r>
            <a:r>
              <a:rPr lang="pt-BR" sz="2400" dirty="0">
                <a:latin typeface="Trebuchet MS" panose="020B0603020202020204" pitchFamily="34" charset="0"/>
              </a:rPr>
              <a:t>– </a:t>
            </a:r>
            <a:r>
              <a:rPr lang="pt-BR" sz="2400" dirty="0" smtClean="0">
                <a:latin typeface="Trebuchet MS" panose="020B0603020202020204" pitchFamily="34" charset="0"/>
              </a:rPr>
              <a:t> Ações Culturais do IFSul (Galeria na sua casa)</a:t>
            </a:r>
          </a:p>
          <a:p>
            <a:endParaRPr lang="pt-BR" sz="2400" dirty="0">
              <a:latin typeface="Trebuchet MS" panose="020B0603020202020204" pitchFamily="34" charset="0"/>
            </a:endParaRPr>
          </a:p>
          <a:p>
            <a:r>
              <a:rPr lang="pt-BR" sz="2400" b="1" dirty="0" smtClean="0">
                <a:latin typeface="Trebuchet MS" panose="020B0603020202020204" pitchFamily="34" charset="0"/>
              </a:rPr>
              <a:t>2021 –</a:t>
            </a:r>
            <a:r>
              <a:rPr lang="pt-BR" sz="2400" dirty="0" smtClean="0">
                <a:latin typeface="Trebuchet MS" panose="020B0603020202020204" pitchFamily="34" charset="0"/>
              </a:rPr>
              <a:t> Minuta edital elaborada; previsão </a:t>
            </a:r>
          </a:p>
          <a:p>
            <a:pPr algn="ctr"/>
            <a:r>
              <a:rPr lang="pt-BR" sz="2400" dirty="0" smtClean="0">
                <a:latin typeface="Trebuchet MS" panose="020B0603020202020204" pitchFamily="34" charset="0"/>
              </a:rPr>
              <a:t>de publicação Agosto</a:t>
            </a:r>
          </a:p>
          <a:p>
            <a:pPr algn="ctr"/>
            <a:endParaRPr lang="pt-BR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9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1;p14"/>
          <p:cNvSpPr/>
          <p:nvPr/>
        </p:nvSpPr>
        <p:spPr>
          <a:xfrm>
            <a:off x="0" y="1"/>
            <a:ext cx="12192000" cy="2116182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47C3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-456798" y="482623"/>
            <a:ext cx="12309475" cy="1150938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PROEX/CULTE</a:t>
            </a:r>
            <a:b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</a:t>
            </a:r>
            <a: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COORDENADORIA DE CULTURA E EVENTOS)</a:t>
            </a:r>
            <a:b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Núcleos de Cultura</a:t>
            </a:r>
            <a:endParaRPr lang="pt-BR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361061" y="2472899"/>
            <a:ext cx="66737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400" dirty="0">
              <a:latin typeface="Trebuchet MS" panose="020B0603020202020204" pitchFamily="34" charset="0"/>
            </a:endParaRPr>
          </a:p>
          <a:p>
            <a:pPr algn="ctr"/>
            <a:endParaRPr lang="pt-BR" sz="2400" dirty="0">
              <a:latin typeface="Trebuchet MS" panose="020B0603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pt-BR" sz="2400" dirty="0" smtClean="0">
                <a:latin typeface="Trebuchet MS" panose="020B0603020202020204" pitchFamily="34" charset="0"/>
              </a:rPr>
              <a:t>Reuniões;</a:t>
            </a:r>
          </a:p>
          <a:p>
            <a:pPr marL="342900" indent="-342900">
              <a:buFontTx/>
              <a:buChar char="-"/>
            </a:pPr>
            <a:r>
              <a:rPr lang="pt-BR" sz="2400" dirty="0" smtClean="0">
                <a:latin typeface="Trebuchet MS" panose="020B0603020202020204" pitchFamily="34" charset="0"/>
              </a:rPr>
              <a:t>Elaboração minuta campo conceitual dos editais de cultura;</a:t>
            </a:r>
          </a:p>
          <a:p>
            <a:pPr marL="342900" indent="-342900">
              <a:buFontTx/>
              <a:buChar char="-"/>
            </a:pPr>
            <a:r>
              <a:rPr lang="pt-BR" sz="2400" dirty="0" smtClean="0">
                <a:latin typeface="Trebuchet MS" panose="020B0603020202020204" pitchFamily="34" charset="0"/>
              </a:rPr>
              <a:t>Elaboração de evento formação para arte e cultura;</a:t>
            </a:r>
          </a:p>
          <a:p>
            <a:pPr marL="342900" indent="-342900">
              <a:buFontTx/>
              <a:buChar char="-"/>
            </a:pPr>
            <a:r>
              <a:rPr lang="pt-BR" sz="2400" dirty="0" smtClean="0">
                <a:latin typeface="Trebuchet MS" panose="020B0603020202020204" pitchFamily="34" charset="0"/>
              </a:rPr>
              <a:t>Participação conselho curatorial Galeria C Cultural do IFSul;</a:t>
            </a:r>
            <a:endParaRPr lang="pt-BR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idx="1"/>
          </p:nvPr>
        </p:nvSpPr>
        <p:spPr>
          <a:xfrm>
            <a:off x="282387" y="2147430"/>
            <a:ext cx="11685493" cy="4719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Lei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 Criação dos Institutos Federais </a:t>
            </a:r>
            <a:b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Atender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as demandas locais e regionais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b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pPr marL="0" indent="0"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Pesquisa 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Ensino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EXTENSÃO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(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ações de pesquisa,                (cursos técnicos e        (cursos, eventos, projetos, programas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                       pós-graduação e inovação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)           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graduação)    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prestação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de serviços e muitas outras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atividades que </a:t>
            </a:r>
          </a:p>
          <a:p>
            <a:pPr marL="0" indent="0">
              <a:buNone/>
            </a:pP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estreitam laços e transformam a vida das </a:t>
            </a:r>
            <a:r>
              <a:rPr lang="pt-BR" sz="1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pessoas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</a:t>
            </a:r>
            <a:endParaRPr lang="pt-B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r>
              <a:rPr lang="pt-BR" sz="2400" b="1" dirty="0" smtClean="0">
                <a:solidFill>
                  <a:srgbClr val="34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 EXTERNA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Quem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são essas pessoas?</a:t>
            </a:r>
            <a:b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escolas, ONGs, comunidades de bairro, empresas e instituições públicas e privadas</a:t>
            </a:r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        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b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b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pt-BR" sz="2400" b="1" dirty="0">
                <a:solidFill>
                  <a:srgbClr val="34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1ª CONDIÇÃO PARA UMA AÇÃO SER </a:t>
            </a:r>
            <a:r>
              <a:rPr lang="pt-BR" sz="2400" b="1" dirty="0" smtClean="0">
                <a:solidFill>
                  <a:srgbClr val="34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EXTENSÃO</a:t>
            </a:r>
            <a:endParaRPr lang="pt-BR" sz="2400" b="1" dirty="0">
              <a:solidFill>
                <a:srgbClr val="34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Retângulo 14"/>
          <p:cNvSpPr/>
          <p:nvPr/>
        </p:nvSpPr>
        <p:spPr>
          <a:xfrm>
            <a:off x="0" y="1"/>
            <a:ext cx="12192000" cy="2116182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347C36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82388" y="396372"/>
            <a:ext cx="1168549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 que é, como fazer e </a:t>
            </a:r>
            <a:r>
              <a:rPr lang="pt-BR" sz="44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para 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que serve fazer</a:t>
            </a:r>
            <a:b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                   EXTENSÃO? </a:t>
            </a:r>
            <a:endParaRPr lang="pt-BR" altLang="pt-BR" sz="4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ta para baixo 1"/>
          <p:cNvSpPr/>
          <p:nvPr/>
        </p:nvSpPr>
        <p:spPr>
          <a:xfrm>
            <a:off x="4627419" y="2512554"/>
            <a:ext cx="249382" cy="327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eta para baixo 2"/>
          <p:cNvSpPr/>
          <p:nvPr/>
        </p:nvSpPr>
        <p:spPr>
          <a:xfrm>
            <a:off x="2053120" y="3426979"/>
            <a:ext cx="360219" cy="2998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baixo 11"/>
          <p:cNvSpPr/>
          <p:nvPr/>
        </p:nvSpPr>
        <p:spPr>
          <a:xfrm>
            <a:off x="4544291" y="3380509"/>
            <a:ext cx="332510" cy="3137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baixo 3"/>
          <p:cNvSpPr/>
          <p:nvPr/>
        </p:nvSpPr>
        <p:spPr>
          <a:xfrm flipH="1">
            <a:off x="7326407" y="3380509"/>
            <a:ext cx="332510" cy="283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10374098" y="5065618"/>
            <a:ext cx="429491" cy="3325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>
            <a:off x="7965344" y="5398127"/>
            <a:ext cx="537679" cy="211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baixo 12"/>
          <p:cNvSpPr/>
          <p:nvPr/>
        </p:nvSpPr>
        <p:spPr>
          <a:xfrm>
            <a:off x="5058850" y="5988622"/>
            <a:ext cx="287804" cy="3932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938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1;p14"/>
          <p:cNvSpPr/>
          <p:nvPr/>
        </p:nvSpPr>
        <p:spPr>
          <a:xfrm>
            <a:off x="0" y="1"/>
            <a:ext cx="12192000" cy="2116182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47C3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PROEX/CULTE</a:t>
            </a:r>
            <a:b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(COORDENADORIA DE CULTURA E EVENTOS)</a:t>
            </a:r>
            <a: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Galeria Cultural do IFSul</a:t>
            </a:r>
            <a:endParaRPr lang="pt-BR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Espaço Reservado para Conteúdo 1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2" y="2530475"/>
            <a:ext cx="4679893" cy="3305175"/>
          </a:xfrm>
        </p:spPr>
      </p:pic>
      <p:pic>
        <p:nvPicPr>
          <p:cNvPr id="13" name="Espaço Reservado para Conteúdo 12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06" y="2116183"/>
            <a:ext cx="4763294" cy="3824287"/>
          </a:xfrm>
        </p:spPr>
      </p:pic>
    </p:spTree>
    <p:extLst>
      <p:ext uri="{BB962C8B-B14F-4D97-AF65-F5344CB8AC3E}">
        <p14:creationId xmlns:p14="http://schemas.microsoft.com/office/powerpoint/2010/main" val="310066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1;p14"/>
          <p:cNvSpPr/>
          <p:nvPr/>
        </p:nvSpPr>
        <p:spPr>
          <a:xfrm>
            <a:off x="0" y="1"/>
            <a:ext cx="12192000" cy="2116182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47C3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PROEX/CULTE</a:t>
            </a:r>
            <a:b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(COORDENADORIA DE CULTURA E EVENTOS)</a:t>
            </a:r>
            <a: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Galeria Cultural do IFSul</a:t>
            </a:r>
            <a:endParaRPr lang="pt-BR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06" y="2530475"/>
            <a:ext cx="3794125" cy="3794125"/>
          </a:xfrm>
        </p:spPr>
      </p:pic>
      <p:pic>
        <p:nvPicPr>
          <p:cNvPr id="7" name="Espaço Reservado para Conteúdo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158" y="2530475"/>
            <a:ext cx="5058833" cy="3794125"/>
          </a:xfrm>
        </p:spPr>
      </p:pic>
    </p:spTree>
    <p:extLst>
      <p:ext uri="{BB962C8B-B14F-4D97-AF65-F5344CB8AC3E}">
        <p14:creationId xmlns:p14="http://schemas.microsoft.com/office/powerpoint/2010/main" val="162443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1;p14"/>
          <p:cNvSpPr/>
          <p:nvPr/>
        </p:nvSpPr>
        <p:spPr>
          <a:xfrm>
            <a:off x="0" y="-116286"/>
            <a:ext cx="12192000" cy="2116182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347C36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PROEX/CULTE</a:t>
            </a:r>
            <a:br>
              <a:rPr lang="pt-BR" sz="4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28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(COORDENADORIA DE CULTURA E EVENTOS)</a:t>
            </a:r>
            <a: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Galeria Cultural do IFSul</a:t>
            </a:r>
            <a:endParaRPr lang="pt-BR" sz="32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3" name="Espaço Reservado para Conteúdo 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75" y="2016169"/>
            <a:ext cx="4819650" cy="1571625"/>
          </a:xfr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183" y="3726000"/>
            <a:ext cx="2349000" cy="3132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34" y="3886710"/>
            <a:ext cx="2052000" cy="2052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0" cy="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568" y="150000"/>
            <a:ext cx="0" cy="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62" y="1414425"/>
            <a:ext cx="0" cy="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664" y="450000"/>
            <a:ext cx="0" cy="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" y="2016169"/>
            <a:ext cx="2474637" cy="2376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183" y="2014778"/>
            <a:ext cx="2520000" cy="2160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26" y="4392169"/>
            <a:ext cx="1975447" cy="1656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41" y="4956965"/>
            <a:ext cx="1920000" cy="1440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00" y="5274747"/>
            <a:ext cx="1440000" cy="1440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46" y="3870000"/>
            <a:ext cx="2988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3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-40342"/>
            <a:ext cx="12192000" cy="4988860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666" y="277091"/>
            <a:ext cx="8596668" cy="4671427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altLang="pt-BR" sz="73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OBRIGADA</a:t>
            </a:r>
            <a:r>
              <a:rPr lang="pt-BR" altLang="pt-BR" sz="7300" dirty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7300" dirty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sz="2800" b="1" dirty="0">
                <a:solidFill>
                  <a:prstClr val="white"/>
                </a:solidFill>
                <a:latin typeface="Trebuchet MS" panose="020B0603020202020204" pitchFamily="34" charset="0"/>
              </a:rPr>
              <a:t>COORDENADORIA DE CULTURA E EVENTOS</a:t>
            </a:r>
            <a: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27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(</a:t>
            </a:r>
            <a:r>
              <a:rPr lang="pt-BR" altLang="pt-BR" sz="2700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culte</a:t>
            </a:r>
            <a:r>
              <a:rPr lang="pt-BR" altLang="pt-BR" sz="27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)</a:t>
            </a:r>
            <a:r>
              <a:rPr lang="pt-BR" altLang="pt-BR" sz="2700" dirty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2700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Sandra </a:t>
            </a:r>
            <a:r>
              <a:rPr lang="pt-BR" altLang="pt-BR" sz="3100" dirty="0" err="1" smtClean="0">
                <a:solidFill>
                  <a:srgbClr val="92D050"/>
                </a:solidFill>
                <a:latin typeface="Trebuchet MS" panose="020B0603020202020204" pitchFamily="34" charset="0"/>
              </a:rPr>
              <a:t>camerini</a:t>
            </a: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 vieira</a:t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(53)991725858</a:t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cap="none" dirty="0">
                <a:solidFill>
                  <a:srgbClr val="92D050"/>
                </a:solidFill>
                <a:latin typeface="Trebuchet MS" panose="020B0603020202020204" pitchFamily="34" charset="0"/>
              </a:rPr>
              <a:t>sandravie3000@yahoo.br</a:t>
            </a:r>
            <a:r>
              <a:rPr lang="pt-BR" altLang="pt-BR" sz="3100" cap="none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3100" cap="none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endParaRPr lang="pt-BR" sz="3100" dirty="0">
              <a:solidFill>
                <a:srgbClr val="92D05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161889" y="2133599"/>
            <a:ext cx="6366658" cy="1136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pt-BR" altLang="pt-BR" sz="2300" dirty="0" smtClean="0">
              <a:solidFill>
                <a:srgbClr val="92D050"/>
              </a:solidFill>
            </a:endParaRPr>
          </a:p>
          <a:p>
            <a:pPr>
              <a:lnSpc>
                <a:spcPct val="100000"/>
              </a:lnSpc>
            </a:pPr>
            <a:endParaRPr lang="pt-BR" altLang="pt-BR" sz="5100" b="1" dirty="0" smtClean="0">
              <a:solidFill>
                <a:srgbClr val="92D050"/>
              </a:solidFill>
            </a:endParaRPr>
          </a:p>
          <a:p>
            <a:pPr>
              <a:lnSpc>
                <a:spcPct val="100000"/>
              </a:lnSpc>
            </a:pPr>
            <a:endParaRPr lang="pt-BR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0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7334" y="95756"/>
            <a:ext cx="8596668" cy="1320800"/>
          </a:xfrm>
        </p:spPr>
        <p:txBody>
          <a:bodyPr anchor="ctr"/>
          <a:lstStyle/>
          <a:p>
            <a:r>
              <a:rPr lang="pt-BR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AMBIENTES DE INOVAÇÃO</a:t>
            </a:r>
            <a:endParaRPr lang="pt-BR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77334" y="2057558"/>
            <a:ext cx="8596668" cy="3880773"/>
          </a:xfrm>
        </p:spPr>
        <p:txBody>
          <a:bodyPr>
            <a:normAutofit/>
          </a:bodyPr>
          <a:lstStyle/>
          <a:p>
            <a:r>
              <a:rPr lang="pt-BR" sz="3200" dirty="0" smtClean="0"/>
              <a:t>Empreendedorismo</a:t>
            </a:r>
          </a:p>
          <a:p>
            <a:r>
              <a:rPr lang="pt-BR" sz="3200" dirty="0" smtClean="0"/>
              <a:t>Incubadoras</a:t>
            </a:r>
          </a:p>
          <a:p>
            <a:r>
              <a:rPr lang="pt-BR" sz="3200" dirty="0" smtClean="0"/>
              <a:t>Empresa Júnior</a:t>
            </a:r>
          </a:p>
          <a:p>
            <a:r>
              <a:rPr lang="pt-BR" sz="3200" dirty="0" smtClean="0"/>
              <a:t>Parques tecnológicos</a:t>
            </a:r>
          </a:p>
          <a:p>
            <a:r>
              <a:rPr lang="pt-BR" sz="3200" dirty="0" smtClean="0"/>
              <a:t>Escritório </a:t>
            </a:r>
            <a:r>
              <a:rPr lang="pt-BR" sz="3200" dirty="0"/>
              <a:t>de </a:t>
            </a:r>
            <a:r>
              <a:rPr lang="pt-BR" sz="3200" dirty="0" smtClean="0"/>
              <a:t>Projetos</a:t>
            </a:r>
          </a:p>
          <a:p>
            <a:r>
              <a:rPr lang="pt-BR" sz="3200" dirty="0" smtClean="0"/>
              <a:t>Internacionalização da Extensão</a:t>
            </a:r>
            <a:endParaRPr lang="pt-BR" sz="3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504012-676D-4657-B540-148F26BB7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04" y="1930400"/>
            <a:ext cx="6849060" cy="3597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377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03092" y="11448"/>
            <a:ext cx="8596668" cy="1320800"/>
          </a:xfrm>
        </p:spPr>
        <p:txBody>
          <a:bodyPr anchor="ctr"/>
          <a:lstStyle/>
          <a:p>
            <a:r>
              <a:rPr lang="pt-BR" b="1" dirty="0" smtClean="0"/>
              <a:t>EMPREENDEDORISMO</a:t>
            </a:r>
            <a:endParaRPr lang="pt-BR" b="1" dirty="0"/>
          </a:p>
        </p:txBody>
      </p:sp>
      <p:pic>
        <p:nvPicPr>
          <p:cNvPr id="1026" name="Picture 2" descr="termos do empreendedoris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51" y="1930400"/>
            <a:ext cx="7143750" cy="3905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689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7334" y="11448"/>
            <a:ext cx="8596668" cy="1320800"/>
          </a:xfrm>
        </p:spPr>
        <p:txBody>
          <a:bodyPr anchor="ctr"/>
          <a:lstStyle/>
          <a:p>
            <a:r>
              <a:rPr lang="pt-BR" b="1" dirty="0" smtClean="0"/>
              <a:t>INCUBADORAS</a:t>
            </a:r>
            <a:endParaRPr lang="pt-BR" b="1" dirty="0"/>
          </a:p>
        </p:txBody>
      </p:sp>
      <p:pic>
        <p:nvPicPr>
          <p:cNvPr id="2050" name="Picture 2" descr="Incubadoras C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06" y="1930400"/>
            <a:ext cx="9334500" cy="35242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434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 anchor="ctr"/>
          <a:lstStyle/>
          <a:p>
            <a:r>
              <a:rPr lang="pt-BR" b="1" dirty="0"/>
              <a:t>EMPRESA </a:t>
            </a:r>
            <a:r>
              <a:rPr lang="pt-BR" b="1" dirty="0" smtClean="0"/>
              <a:t>JÚNIOR</a:t>
            </a:r>
            <a:endParaRPr lang="pt-BR" b="1" dirty="0"/>
          </a:p>
        </p:txBody>
      </p:sp>
      <p:pic>
        <p:nvPicPr>
          <p:cNvPr id="3074" name="Picture 2" descr="Você sabe como funciona uma Empresa Júnior? - diElét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11" y="1698581"/>
            <a:ext cx="7043714" cy="3962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6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7333" y="0"/>
            <a:ext cx="8596668" cy="1320800"/>
          </a:xfrm>
        </p:spPr>
        <p:txBody>
          <a:bodyPr anchor="ctr"/>
          <a:lstStyle/>
          <a:p>
            <a:r>
              <a:rPr lang="pt-BR" b="1" dirty="0"/>
              <a:t>PARQUES </a:t>
            </a:r>
            <a:r>
              <a:rPr lang="pt-BR" b="1" dirty="0" smtClean="0"/>
              <a:t>TECNOLÓGICOS</a:t>
            </a:r>
            <a:endParaRPr lang="pt-BR" b="1" dirty="0"/>
          </a:p>
        </p:txBody>
      </p:sp>
      <p:pic>
        <p:nvPicPr>
          <p:cNvPr id="4100" name="Picture 4" descr="http://ifsul.edu.br/images/conteudo/2019/09-19/IMG_89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367" y="1625198"/>
            <a:ext cx="7604601" cy="5069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791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7333" y="0"/>
            <a:ext cx="8596668" cy="1320800"/>
          </a:xfrm>
        </p:spPr>
        <p:txBody>
          <a:bodyPr anchor="ctr"/>
          <a:lstStyle/>
          <a:p>
            <a:r>
              <a:rPr lang="pt-BR" b="1" dirty="0"/>
              <a:t>ESCRITÓRIO DE </a:t>
            </a:r>
            <a:r>
              <a:rPr lang="pt-BR" b="1" dirty="0" smtClean="0"/>
              <a:t>PROJETOS</a:t>
            </a:r>
            <a:endParaRPr lang="pt-BR" b="1" dirty="0"/>
          </a:p>
        </p:txBody>
      </p:sp>
      <p:pic>
        <p:nvPicPr>
          <p:cNvPr id="6" name="Picture 2" descr="http://ifsul.edu.br/images/conteudo/2019/09-19/PelotasParqu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93" y="1554475"/>
            <a:ext cx="4828549" cy="5164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54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599" y="365125"/>
            <a:ext cx="11416553" cy="1325563"/>
          </a:xfrm>
        </p:spPr>
        <p:txBody>
          <a:bodyPr/>
          <a:lstStyle/>
          <a:p>
            <a:r>
              <a:rPr lang="pt-BR" dirty="0" smtClean="0"/>
              <a:t>O olhar da Instituição para além dos muros da Escola...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1690688"/>
            <a:ext cx="11779624" cy="51673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sz="3200" b="1" dirty="0" smtClean="0">
                <a:solidFill>
                  <a:srgbClr val="34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que podemos contribuir e construir com vocês para melhorar suas vidas?</a:t>
            </a:r>
          </a:p>
          <a:p>
            <a:pPr marL="0" indent="0">
              <a:buNone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Não somos detentores do conhecimento         aprendizado em conjunto na construção e desenvolvimento da ação.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Instrumento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de transformação da realidade 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com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melhoria da qualidade de vida da população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Ações que promovam a superação das desigualdades e da exclusão.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Estabelecendo vínculos e articulação com todos os setores da sociedade promovendo desenvolvimento local e regional.</a:t>
            </a:r>
          </a:p>
          <a:p>
            <a:pPr marL="0" indent="0">
              <a:buNone/>
            </a:pPr>
            <a:endParaRPr lang="pt-BR" dirty="0" smtClean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Seta para a direita 5"/>
          <p:cNvSpPr/>
          <p:nvPr/>
        </p:nvSpPr>
        <p:spPr>
          <a:xfrm>
            <a:off x="7812742" y="2892539"/>
            <a:ext cx="537882" cy="247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15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 anchor="ctr"/>
          <a:lstStyle/>
          <a:p>
            <a:r>
              <a:rPr lang="pt-BR" b="1" dirty="0" smtClean="0"/>
              <a:t>INTERNACIONALIZAÇÃO DA EXTENSÃO</a:t>
            </a:r>
            <a:endParaRPr lang="pt-BR" b="1" dirty="0"/>
          </a:p>
        </p:txBody>
      </p:sp>
      <p:pic>
        <p:nvPicPr>
          <p:cNvPr id="6146" name="Picture 2" descr="MEC, CONFAP e British Council promovem democratização da internacionalização  nas universidades em meio à pandemia - FAPERGS - Fundação de Amparo à  pesquisa do Estado do 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68" y="1930400"/>
            <a:ext cx="76200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3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-40342"/>
            <a:ext cx="12192000" cy="4988860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666" y="277091"/>
            <a:ext cx="8596668" cy="4671427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altLang="pt-BR" sz="73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OBRIGADo</a:t>
            </a:r>
            <a:r>
              <a:rPr lang="pt-BR" altLang="pt-BR" dirty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28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diretoria de relações com a sociedade</a:t>
            </a:r>
            <a:br>
              <a:rPr lang="pt-BR" altLang="pt-BR" sz="28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</a:br>
            <a:r>
              <a:rPr lang="pt-BR" altLang="pt-BR" sz="28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(</a:t>
            </a:r>
            <a:r>
              <a:rPr lang="pt-BR" altLang="pt-BR" sz="2800" b="1" dirty="0" err="1" smtClean="0">
                <a:solidFill>
                  <a:prstClr val="white"/>
                </a:solidFill>
                <a:latin typeface="Trebuchet MS" panose="020B0603020202020204" pitchFamily="34" charset="0"/>
              </a:rPr>
              <a:t>dires</a:t>
            </a:r>
            <a:r>
              <a:rPr lang="pt-BR" altLang="pt-BR" sz="28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)</a:t>
            </a:r>
            <a: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Edgar </a:t>
            </a:r>
            <a:r>
              <a:rPr lang="pt-BR" altLang="pt-BR" sz="3100" dirty="0" err="1" smtClean="0">
                <a:solidFill>
                  <a:srgbClr val="92D050"/>
                </a:solidFill>
                <a:latin typeface="Trebuchet MS" panose="020B0603020202020204" pitchFamily="34" charset="0"/>
              </a:rPr>
              <a:t>antÔnio</a:t>
            </a: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 costa </a:t>
            </a:r>
            <a:r>
              <a:rPr lang="pt-BR" altLang="pt-BR" sz="3100" dirty="0" err="1" smtClean="0">
                <a:solidFill>
                  <a:srgbClr val="92D050"/>
                </a:solidFill>
                <a:latin typeface="Trebuchet MS" panose="020B0603020202020204" pitchFamily="34" charset="0"/>
              </a:rPr>
              <a:t>mattarredona</a:t>
            </a: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(</a:t>
            </a: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53)991928739</a:t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cap="none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edgarmattarredona</a:t>
            </a:r>
            <a:r>
              <a:rPr lang="pt-BR" altLang="pt-BR" sz="3100" cap="none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@ifsul.edu.br</a:t>
            </a:r>
            <a:r>
              <a:rPr lang="pt-BR" altLang="pt-BR" sz="3100" cap="none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3100" cap="none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endParaRPr lang="pt-BR" sz="3100" dirty="0">
              <a:solidFill>
                <a:srgbClr val="92D05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3161889" y="2133599"/>
            <a:ext cx="6366658" cy="1136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2300" b="0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altLang="pt-BR" sz="5100" b="1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738909"/>
            <a:ext cx="10767291" cy="1016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CURRICULARIZAÇÃO DA EXTENSÃO E PESQUISA </a:t>
            </a:r>
            <a:br>
              <a:rPr lang="pt-BR" b="1" dirty="0"/>
            </a:b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840510"/>
            <a:ext cx="10396883" cy="575425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t-BR" dirty="0" smtClean="0"/>
              <a:t>                                                      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RESOLUÇÃO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Nº 7/2018 – CNE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pt-BR" dirty="0"/>
              <a:t>Estabelece as diretrizes para a Extensão na Educação Superior Brasileira e regimenta o disposto na Meta 12.7 da Lei nº 13.005/2014, que aprova o Plano Nacional de Educação – PNE 2014-2024 e dá outras providências. </a:t>
            </a:r>
          </a:p>
          <a:p>
            <a:pPr marL="0" lvl="0" indent="0" algn="just">
              <a:buNone/>
            </a:pPr>
            <a:r>
              <a:rPr lang="pt-BR" b="1" dirty="0" smtClean="0">
                <a:solidFill>
                  <a:srgbClr val="349A46"/>
                </a:solidFill>
              </a:rPr>
              <a:t>     </a:t>
            </a:r>
            <a:r>
              <a:rPr lang="pt-BR" sz="2800" b="1" dirty="0" smtClean="0">
                <a:solidFill>
                  <a:srgbClr val="349A46"/>
                </a:solidFill>
              </a:rPr>
              <a:t>Meta </a:t>
            </a:r>
            <a:r>
              <a:rPr lang="pt-BR" sz="2800" b="1" dirty="0">
                <a:solidFill>
                  <a:srgbClr val="349A46"/>
                </a:solidFill>
              </a:rPr>
              <a:t>do </a:t>
            </a:r>
            <a:r>
              <a:rPr lang="pt-BR" sz="2800" b="1" dirty="0" smtClean="0">
                <a:solidFill>
                  <a:srgbClr val="349A46"/>
                </a:solidFill>
              </a:rPr>
              <a:t>PNE</a:t>
            </a:r>
            <a:r>
              <a:rPr lang="pt-BR" sz="2800" b="1" dirty="0">
                <a:solidFill>
                  <a:srgbClr val="349A46"/>
                </a:solidFill>
              </a:rPr>
              <a:t> </a:t>
            </a:r>
            <a:r>
              <a:rPr lang="pt-BR" sz="2800" b="1" dirty="0" smtClean="0">
                <a:solidFill>
                  <a:srgbClr val="349A46"/>
                </a:solidFill>
              </a:rPr>
              <a:t> 12.7      </a:t>
            </a:r>
            <a:r>
              <a:rPr lang="pt-BR" dirty="0" smtClean="0"/>
              <a:t>assegurar</a:t>
            </a:r>
            <a:r>
              <a:rPr lang="pt-BR" dirty="0"/>
              <a:t>, no mínimo, </a:t>
            </a:r>
            <a:r>
              <a:rPr lang="pt-BR" b="1" dirty="0"/>
              <a:t>10% (dez por cento) </a:t>
            </a:r>
            <a:r>
              <a:rPr lang="pt-BR" dirty="0"/>
              <a:t>do total de créditos curriculares exigidos para a graduação em programas e projetos de extensão universitária, orientando sua ação, prioritariamente, para áreas de grande pertinência social. </a:t>
            </a:r>
          </a:p>
          <a:p>
            <a:pPr marL="0" lvl="0" indent="0" algn="just">
              <a:buNone/>
            </a:pPr>
            <a:r>
              <a:rPr lang="pt-BR" sz="2800" b="1" dirty="0">
                <a:solidFill>
                  <a:srgbClr val="349A46"/>
                </a:solidFill>
              </a:rPr>
              <a:t>Artigo da Resolução Nº 7/2018 – </a:t>
            </a:r>
            <a:r>
              <a:rPr lang="pt-BR" sz="2800" b="1" dirty="0" smtClean="0">
                <a:solidFill>
                  <a:srgbClr val="349A46"/>
                </a:solidFill>
              </a:rPr>
              <a:t>CNE</a:t>
            </a:r>
            <a:r>
              <a:rPr lang="pt-BR" sz="2800" dirty="0" smtClean="0"/>
              <a:t>  </a:t>
            </a:r>
            <a:r>
              <a:rPr lang="pt-BR" sz="2800" b="1" dirty="0">
                <a:solidFill>
                  <a:srgbClr val="349A46"/>
                </a:solidFill>
              </a:rPr>
              <a:t>Art. 19</a:t>
            </a:r>
            <a:r>
              <a:rPr lang="pt-BR" dirty="0"/>
              <a:t> </a:t>
            </a:r>
            <a:r>
              <a:rPr lang="pt-BR" dirty="0" smtClean="0"/>
              <a:t>        As </a:t>
            </a:r>
            <a:r>
              <a:rPr lang="pt-BR" dirty="0"/>
              <a:t>instituições de ensino superior terão o prazo de até 3 (três) anos, a contar da data de sua homologação, para a implantação do disposto nestas Diretrizes.  </a:t>
            </a:r>
          </a:p>
          <a:p>
            <a:pPr marL="0" indent="0">
              <a:buNone/>
            </a:pP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5" name="Seta para a Direita 4"/>
          <p:cNvSpPr/>
          <p:nvPr/>
        </p:nvSpPr>
        <p:spPr>
          <a:xfrm>
            <a:off x="4119419" y="3084946"/>
            <a:ext cx="332509" cy="212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ta para a Direita 6"/>
          <p:cNvSpPr/>
          <p:nvPr/>
        </p:nvSpPr>
        <p:spPr>
          <a:xfrm flipV="1">
            <a:off x="8506690" y="4770812"/>
            <a:ext cx="360218" cy="290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801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131539"/>
              </p:ext>
            </p:extLst>
          </p:nvPr>
        </p:nvGraphicFramePr>
        <p:xfrm>
          <a:off x="113145" y="1"/>
          <a:ext cx="12078855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4899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726781"/>
              </p:ext>
            </p:extLst>
          </p:nvPr>
        </p:nvGraphicFramePr>
        <p:xfrm>
          <a:off x="175491" y="101604"/>
          <a:ext cx="11887200" cy="688488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194139">
                  <a:extLst>
                    <a:ext uri="{9D8B030D-6E8A-4147-A177-3AD203B41FA5}">
                      <a16:colId xmlns:a16="http://schemas.microsoft.com/office/drawing/2014/main" val="2721819252"/>
                    </a:ext>
                  </a:extLst>
                </a:gridCol>
                <a:gridCol w="5693061">
                  <a:extLst>
                    <a:ext uri="{9D8B030D-6E8A-4147-A177-3AD203B41FA5}">
                      <a16:colId xmlns:a16="http://schemas.microsoft.com/office/drawing/2014/main" val="1619331975"/>
                    </a:ext>
                  </a:extLst>
                </a:gridCol>
              </a:tblGrid>
              <a:tr h="21104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CURRICULARIZAÇÃO 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r>
                        <a:rPr lang="pt-BR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EXTENSÃO E PESQUISA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865003"/>
                  </a:ext>
                </a:extLst>
              </a:tr>
              <a:tr h="21104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CRONOGRAMA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1303"/>
                  </a:ext>
                </a:extLst>
              </a:tr>
              <a:tr h="149345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pt-BR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Entendimento sobre a base legal e conceitual da </a:t>
                      </a:r>
                      <a:r>
                        <a:rPr lang="pt-BR" sz="12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curricularização</a:t>
                      </a:r>
                      <a:r>
                        <a:rPr lang="pt-BR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extensão.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UcParenR"/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Discussão sobre o processo da implementação da  </a:t>
                      </a:r>
                      <a:r>
                        <a:rPr lang="pt-BR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curricularização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extensão e da pesquisa.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lphaUcParenR"/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Elaboração da Minuta de Regulamentação da </a:t>
                      </a:r>
                      <a:r>
                        <a:rPr lang="pt-BR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Curricularização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Extensão e da  Pesquisa.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UcParenR"/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Proposta de plano de trabalho para implementação da </a:t>
                      </a:r>
                      <a:r>
                        <a:rPr lang="pt-BR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curricularização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Extensão e da Pesquisa 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586865" algn="ctr"/>
                          <a:tab pos="3174365" algn="r"/>
                        </a:tabLst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586865" algn="ctr"/>
                          <a:tab pos="3174365" algn="r"/>
                        </a:tabLst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586865" algn="ctr"/>
                          <a:tab pos="3174365" algn="r"/>
                        </a:tabLst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COMISSÃO GERAL: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586865" algn="ctr"/>
                          <a:tab pos="3174365" algn="r"/>
                        </a:tabLst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Pró-reitores e Diretores de Ensino, Pesquisa e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586865" algn="ctr"/>
                          <a:tab pos="3174365" algn="r"/>
                        </a:tabLst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Extensão das </a:t>
                      </a:r>
                      <a:r>
                        <a:rPr lang="pt-BR" sz="1200" dirty="0" err="1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Pró-reitorias</a:t>
                      </a: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623902275"/>
                  </a:ext>
                </a:extLst>
              </a:tr>
              <a:tr h="2110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1ªREUNIÃO DA COMISSÃO GERAL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586865" algn="ctr"/>
                          <a:tab pos="3174365" algn="r"/>
                        </a:tabLs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02 DE JULHO DE 2019	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1134480833"/>
                  </a:ext>
                </a:extLst>
              </a:tr>
              <a:tr h="3395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1ª REUNIÃO DO FDE COM FORPROEXT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27,28 E 29 DE AGOSTO DE 2019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203726984"/>
                  </a:ext>
                </a:extLst>
              </a:tr>
              <a:tr h="2110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2ª REUNIÃO DA COMISSÃO GERAL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DE OUTUBRO DE 2019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1783069399"/>
                  </a:ext>
                </a:extLst>
              </a:tr>
              <a:tr h="2110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2ª REUNIÃO DO FDE COM FORPROEXT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DE MARÇO DE 2020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3105954493"/>
                  </a:ext>
                </a:extLst>
              </a:tr>
              <a:tr h="2110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3ª REUNIÃO DA COMISSÃO GERAL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DE MAIO DE 2020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1421131205"/>
                  </a:ext>
                </a:extLst>
              </a:tr>
              <a:tr h="2110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4ª REUNIÃO DA COMISSÃO GERAL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 DE JUNHO DE 2020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39425546"/>
                  </a:ext>
                </a:extLst>
              </a:tr>
              <a:tr h="2110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5ª REUNIÃO DA COMISSÃO GERAL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DE JUNHO DE 2020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2747451052"/>
                  </a:ext>
                </a:extLst>
              </a:tr>
              <a:tr h="2110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6ª REUNIÂO DA COMISSÃO GERAL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DE JUNHO DE 2020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4255989369"/>
                  </a:ext>
                </a:extLst>
              </a:tr>
              <a:tr h="42208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de apresentação de experiências de implementação de outros </a:t>
                      </a:r>
                      <a:r>
                        <a:rPr lang="pt-BR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IFs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(IFRO)                 </a:t>
                      </a:r>
                      <a:r>
                        <a:rPr lang="pt-BR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Profª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Maria </a:t>
                      </a:r>
                      <a:r>
                        <a:rPr lang="pt-BR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Goreth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Araujo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Ramos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 DE JULHO DE 2020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4092561959"/>
                  </a:ext>
                </a:extLst>
              </a:tr>
              <a:tr h="42208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 de apresentação de experiências de implementação de outros </a:t>
                      </a:r>
                      <a:r>
                        <a:rPr lang="pt-BR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IFs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(IFRO)                 </a:t>
                      </a:r>
                      <a:r>
                        <a:rPr lang="pt-BR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Profº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Sérgio </a:t>
                      </a:r>
                      <a:r>
                        <a:rPr lang="pt-BR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Franscisco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Loss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Franzin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DE JULHO DE 2020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2804651189"/>
                  </a:ext>
                </a:extLst>
              </a:tr>
              <a:tr h="211041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7ª REUNIÃO DA COMISSÃO GERAL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DE JULHO DE 2020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481088822"/>
                  </a:ext>
                </a:extLst>
              </a:tr>
              <a:tr h="211041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8ª REUNIÃO DA COMISSÃO GERAL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 DE SETEMBRO DE 2020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610171903"/>
                  </a:ext>
                </a:extLst>
              </a:tr>
              <a:tr h="211041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9ª REUNIÃO DA COMISSÃO GERAL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DE SETEMBRO DE 2020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341836969"/>
                  </a:ext>
                </a:extLst>
              </a:tr>
              <a:tr h="211041">
                <a:tc>
                  <a:txBody>
                    <a:bodyPr/>
                    <a:lstStyle/>
                    <a:p>
                      <a:pPr marL="457200" indent="-2286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9855960"/>
                  </a:ext>
                </a:extLst>
              </a:tr>
              <a:tr h="146420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pt-BR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Socialização </a:t>
                      </a:r>
                      <a:r>
                        <a:rPr lang="pt-BR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 Minuta de Regulamentação da </a:t>
                      </a:r>
                      <a:r>
                        <a:rPr lang="pt-BR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Curricularização</a:t>
                      </a:r>
                      <a:r>
                        <a:rPr lang="pt-BR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Extensão e da Pesquisa  para contribuições 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com: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as câmaras de ensino, pesquisa e extensão (em conjunto)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diretores e chefes de departamento de ensino, pesquisa e extensão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coordenadores de cursos </a:t>
                      </a:r>
                    </a:p>
                  </a:txBody>
                  <a:tcPr marL="53253" marR="532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253" marR="53253" marT="0" marB="0"/>
                </a:tc>
                <a:extLst>
                  <a:ext uri="{0D108BD9-81ED-4DB2-BD59-A6C34878D82A}">
                    <a16:rowId xmlns:a16="http://schemas.microsoft.com/office/drawing/2014/main" val="584452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287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ço Reservado para Conteú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4063062"/>
              </p:ext>
            </p:extLst>
          </p:nvPr>
        </p:nvGraphicFramePr>
        <p:xfrm>
          <a:off x="508000" y="471631"/>
          <a:ext cx="10724681" cy="736392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588377">
                  <a:extLst>
                    <a:ext uri="{9D8B030D-6E8A-4147-A177-3AD203B41FA5}">
                      <a16:colId xmlns:a16="http://schemas.microsoft.com/office/drawing/2014/main" val="2562968835"/>
                    </a:ext>
                  </a:extLst>
                </a:gridCol>
                <a:gridCol w="5136304">
                  <a:extLst>
                    <a:ext uri="{9D8B030D-6E8A-4147-A177-3AD203B41FA5}">
                      <a16:colId xmlns:a16="http://schemas.microsoft.com/office/drawing/2014/main" val="1820404232"/>
                    </a:ext>
                  </a:extLst>
                </a:gridCol>
              </a:tblGrid>
              <a:tr h="547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REUNIÃO DA CÂMARA DE ENSINO/EXTENSÃO/PESQUISA SEPARADAMENTE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CAMEX 21/09 e CAEN e 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COMITÊ PESQUISA 22/09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313472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10ª REUNIÃO DA COMISSÃO GERAL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29/09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9761682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Acrescentar todos representantes no drive para  contribuições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29/09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7673784"/>
                  </a:ext>
                </a:extLst>
              </a:tr>
              <a:tr h="305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11 ª REUNIÃO DA COMISSÃO GERAL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13/10 ( Definição do cronograma)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694249"/>
                  </a:ext>
                </a:extLst>
              </a:tr>
              <a:tr h="305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       3. Sensibilização através de Experiências de outros </a:t>
                      </a:r>
                      <a:r>
                        <a:rPr lang="pt-BR" sz="1200" b="1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IFs</a:t>
                      </a:r>
                      <a:endParaRPr lang="pt-BR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3606237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pt-BR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Webinário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IFSC pelo </a:t>
                      </a:r>
                      <a:r>
                        <a:rPr lang="pt-BR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youtube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(experiências)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a 12 de novembro (14h)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6035120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Webconferência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</a:t>
                      </a:r>
                      <a:r>
                        <a:rPr lang="pt-BR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 </a:t>
                      </a:r>
                      <a:r>
                        <a:rPr lang="pt-BR" sz="12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IFFar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de novembro (14h)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5986641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PAUSA FINAL ANO e  FÉRIAS e ELEIÇÕES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t-BR" sz="1200" b="1" dirty="0" smtClean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pt-BR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1236816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Webconferência</a:t>
                      </a:r>
                      <a:r>
                        <a:rPr lang="pt-BR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 o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IFPA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 smtClean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11/05/201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7019071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Prazo das 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Contribuições para</a:t>
                      </a:r>
                      <a:r>
                        <a:rPr lang="pt-BR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 Câmaras de Ensino,    Pesquisa e Extensão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14/05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5842484"/>
                  </a:ext>
                </a:extLst>
              </a:tr>
              <a:tr h="4079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12 ª REUNIÃO DA COMISSÃO 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(Procedimentos futuros)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17/05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0918087"/>
                  </a:ext>
                </a:extLst>
              </a:tr>
              <a:tr h="5477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13ª REUNIÂO DA COMISSÃO GERAL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(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Avaliação das contribuições na Minuta)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31/05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9123924"/>
                  </a:ext>
                </a:extLst>
              </a:tr>
              <a:tr h="426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pt-BR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Webconferência</a:t>
                      </a: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com o IFSC para as CÂMARAS DE ENSINO/EXTENSÃO/PESQUISA CONJUNTA + Coord. Cursos  NDE 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23/06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4582774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Seminário Nacional da Rede 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Federal 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de junho e 1 de julho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7828774"/>
                  </a:ext>
                </a:extLst>
              </a:tr>
              <a:tr h="262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14ª REUNIÂO DA COMISSÃO </a:t>
                      </a: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GERAL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3863457"/>
                  </a:ext>
                </a:extLst>
              </a:tr>
              <a:tr h="3000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pt-BR" sz="12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Reunões</a:t>
                      </a:r>
                      <a:r>
                        <a:rPr lang="pt-BR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ampliadas</a:t>
                      </a:r>
                      <a:r>
                        <a:rPr lang="pt-BR" sz="12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nos </a:t>
                      </a:r>
                      <a:r>
                        <a:rPr lang="pt-BR" sz="1200" b="1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Câmpus,Fóruns</a:t>
                      </a:r>
                      <a:r>
                        <a:rPr lang="pt-BR" sz="12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Seminários para construção da Minuta e revisão dos </a:t>
                      </a:r>
                      <a:r>
                        <a:rPr lang="pt-BR" sz="1200" b="1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PPCs</a:t>
                      </a:r>
                      <a:endParaRPr lang="pt-BR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5797387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REUNIÃO DA CÂMARA DE ENSINO/EXTENSÃO/PESQUISA CONJUNTA + Coord. Cursos NDE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1982992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CRIAÇÃO DAS COMISSÕES LOCAIS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 ( Câmpus solicitar portaria)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1981396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PRIMEIRA DISCUSSÃO DAS COMISSÕES NOS CÂMPUS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021284"/>
                  </a:ext>
                </a:extLst>
              </a:tr>
              <a:tr h="398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PRIMEIRO RETORNO DAS COMISSÕES LOCAIS PARA A COMISSÃO GERAL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 Retorno com as contribuições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0472762"/>
                  </a:ext>
                </a:extLst>
              </a:tr>
              <a:tr h="398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5962429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FECHAMENTO/REUNIÃO DO REGULAMENTO FINAL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8371124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APRECIAÇÃO NO CODIR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CODIR de ?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8496089"/>
                  </a:ext>
                </a:extLst>
              </a:tr>
              <a:tr h="2134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APROVAÇÃO NO CONSUP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CONSUP de ?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4066483"/>
                  </a:ext>
                </a:extLst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3383339" y="0"/>
            <a:ext cx="1891026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48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390" y="665018"/>
            <a:ext cx="4606374" cy="259108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63" y="3696854"/>
            <a:ext cx="2985655" cy="298565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66" y="3701121"/>
            <a:ext cx="3048898" cy="298138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18" y="3696854"/>
            <a:ext cx="2994892" cy="298565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3" y="155442"/>
            <a:ext cx="4525820" cy="32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41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4516">
            <a:off x="-50151" y="-363538"/>
            <a:ext cx="2787461" cy="3758848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0" y="836150"/>
            <a:ext cx="12192000" cy="6923314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347C36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22728" y="669943"/>
            <a:ext cx="739588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dirty="0" smtClean="0"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latin typeface="Trebuchet MS" panose="020B0603020202020204" pitchFamily="34" charset="0"/>
              </a:rPr>
            </a:br>
            <a:r>
              <a:rPr lang="pt-BR" altLang="pt-BR" sz="4000" b="1" dirty="0" smtClean="0">
                <a:solidFill>
                  <a:srgbClr val="8DC641"/>
                </a:solidFill>
                <a:latin typeface="Trebuchet MS" panose="020B0603020202020204" pitchFamily="34" charset="0"/>
              </a:rPr>
              <a:t>A EXTENSÃO é o ELO do ENSINO e da PESQUISA com a COMUNIDADE, quando através do diálogo e da troca de saberes, a transformação social e o desenvolvimento local e regional se tornam realidade.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234" y="4788603"/>
            <a:ext cx="3472143" cy="23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3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-40342"/>
            <a:ext cx="12192000" cy="4988860"/>
          </a:xfrm>
          <a:prstGeom prst="rect">
            <a:avLst/>
          </a:prstGeom>
          <a:solidFill>
            <a:srgbClr val="347C3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666" y="277091"/>
            <a:ext cx="8596668" cy="4671427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pt-BR" altLang="pt-BR" sz="73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OBRIGADA</a:t>
            </a:r>
            <a:r>
              <a:rPr lang="pt-BR" altLang="pt-BR" sz="7300" dirty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sz="7300" dirty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/>
            </a:r>
            <a:br>
              <a:rPr lang="pt-BR" altLang="pt-BR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Gisela Loureiro Duarte</a:t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(53)981230406</a:t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giseladuarte@ifsul.edu.br</a:t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  <a:t>proex@ifsul.edu.br</a:t>
            </a:r>
            <a:br>
              <a:rPr lang="pt-BR" altLang="pt-BR" sz="3100" dirty="0" smtClean="0">
                <a:solidFill>
                  <a:srgbClr val="92D050"/>
                </a:solidFill>
                <a:latin typeface="Trebuchet MS" panose="020B0603020202020204" pitchFamily="34" charset="0"/>
              </a:rPr>
            </a:br>
            <a:endParaRPr lang="pt-BR" sz="3100" dirty="0">
              <a:solidFill>
                <a:srgbClr val="92D05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1985818" y="1801091"/>
            <a:ext cx="7542729" cy="114530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pt-BR" altLang="pt-BR" sz="2300" dirty="0" smtClean="0">
              <a:solidFill>
                <a:srgbClr val="92D050"/>
              </a:solidFill>
            </a:endParaRPr>
          </a:p>
          <a:p>
            <a:pPr>
              <a:lnSpc>
                <a:spcPct val="100000"/>
              </a:lnSpc>
            </a:pPr>
            <a:r>
              <a:rPr lang="pt-BR" altLang="pt-BR" sz="5100" b="1" dirty="0" smtClean="0">
                <a:solidFill>
                  <a:schemeClr val="bg1"/>
                </a:solidFill>
              </a:rPr>
              <a:t>Pró-Reitora </a:t>
            </a:r>
            <a:r>
              <a:rPr lang="pt-BR" altLang="pt-BR" sz="5100" b="1" dirty="0" smtClean="0">
                <a:solidFill>
                  <a:schemeClr val="bg1"/>
                </a:solidFill>
              </a:rPr>
              <a:t>de Extensão e Cultura do </a:t>
            </a:r>
            <a:r>
              <a:rPr lang="pt-BR" altLang="pt-BR" sz="5100" b="1" dirty="0" err="1" smtClean="0">
                <a:solidFill>
                  <a:schemeClr val="bg1"/>
                </a:solidFill>
              </a:rPr>
              <a:t>IFSul</a:t>
            </a:r>
            <a:endParaRPr lang="pt-BR" altLang="pt-BR" sz="5100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pt-BR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9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028" y="215154"/>
            <a:ext cx="9125572" cy="739587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 </a:t>
            </a:r>
            <a:r>
              <a:rPr lang="pt-BR" dirty="0" smtClean="0">
                <a:solidFill>
                  <a:schemeClr val="tx1"/>
                </a:solidFill>
              </a:rPr>
              <a:t>A Extensão como transformadora da Sociedade</a:t>
            </a:r>
            <a:endParaRPr lang="pt-BR" dirty="0">
              <a:solidFill>
                <a:schemeClr val="tx1"/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976053"/>
              </p:ext>
            </p:extLst>
          </p:nvPr>
        </p:nvGraphicFramePr>
        <p:xfrm>
          <a:off x="147638" y="820738"/>
          <a:ext cx="11026868" cy="5781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eta para a direita 5"/>
          <p:cNvSpPr/>
          <p:nvPr/>
        </p:nvSpPr>
        <p:spPr>
          <a:xfrm>
            <a:off x="6843603" y="4256198"/>
            <a:ext cx="215153" cy="24204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25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0306" y="0"/>
            <a:ext cx="11483788" cy="6721475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640953676"/>
              </p:ext>
            </p:extLst>
          </p:nvPr>
        </p:nvGraphicFramePr>
        <p:xfrm>
          <a:off x="578224" y="94130"/>
          <a:ext cx="11080376" cy="6627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76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4813"/>
            <a:ext cx="10515600" cy="1183340"/>
          </a:xfrm>
        </p:spPr>
        <p:txBody>
          <a:bodyPr>
            <a:normAutofit/>
          </a:bodyPr>
          <a:lstStyle/>
          <a:p>
            <a:pPr algn="ctr"/>
            <a:r>
              <a:rPr lang="pt-BR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Protagonismo Estudantil</a:t>
            </a:r>
            <a:endParaRPr lang="pt-B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0338215"/>
              </p:ext>
            </p:extLst>
          </p:nvPr>
        </p:nvGraphicFramePr>
        <p:xfrm>
          <a:off x="241301" y="1189038"/>
          <a:ext cx="11701318" cy="5332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16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34471"/>
            <a:ext cx="10515600" cy="1129553"/>
          </a:xfrm>
        </p:spPr>
        <p:txBody>
          <a:bodyPr/>
          <a:lstStyle/>
          <a:p>
            <a:pPr algn="ctr"/>
            <a:r>
              <a:rPr lang="pt-BR" dirty="0"/>
              <a:t>Extensão como espaço formativo</a:t>
            </a: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4333718"/>
              </p:ext>
            </p:extLst>
          </p:nvPr>
        </p:nvGraphicFramePr>
        <p:xfrm>
          <a:off x="322263" y="1103313"/>
          <a:ext cx="11645900" cy="5618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5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176" y="365125"/>
            <a:ext cx="11322424" cy="858557"/>
          </a:xfrm>
        </p:spPr>
        <p:txBody>
          <a:bodyPr/>
          <a:lstStyle/>
          <a:p>
            <a:r>
              <a:rPr lang="pt-BR" dirty="0" smtClean="0"/>
              <a:t>...e os servidores participam como?</a:t>
            </a:r>
            <a:endParaRPr lang="pt-BR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4387996"/>
              </p:ext>
            </p:extLst>
          </p:nvPr>
        </p:nvGraphicFramePr>
        <p:xfrm>
          <a:off x="188913" y="1223682"/>
          <a:ext cx="11806237" cy="5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Personalizada 2">
      <a:dk1>
        <a:srgbClr val="454F59"/>
      </a:dk1>
      <a:lt1>
        <a:sysClr val="window" lastClr="FFFFFF"/>
      </a:lt1>
      <a:dk2>
        <a:srgbClr val="6A7887"/>
      </a:dk2>
      <a:lt2>
        <a:srgbClr val="E7E6E6"/>
      </a:lt2>
      <a:accent1>
        <a:srgbClr val="1D9A78"/>
      </a:accent1>
      <a:accent2>
        <a:srgbClr val="7BC68E"/>
      </a:accent2>
      <a:accent3>
        <a:srgbClr val="3F3F3F"/>
      </a:accent3>
      <a:accent4>
        <a:srgbClr val="3F3F3F"/>
      </a:accent4>
      <a:accent5>
        <a:srgbClr val="595959"/>
      </a:accent5>
      <a:accent6>
        <a:srgbClr val="595959"/>
      </a:accent6>
      <a:hlink>
        <a:srgbClr val="595959"/>
      </a:hlink>
      <a:folHlink>
        <a:srgbClr val="595959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Evento Principal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2357</TotalTime>
  <Words>1981</Words>
  <Application>Microsoft Office PowerPoint</Application>
  <PresentationFormat>Widescreen</PresentationFormat>
  <Paragraphs>399</Paragraphs>
  <Slides>48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Trebuchet MS</vt:lpstr>
      <vt:lpstr>Wingdings</vt:lpstr>
      <vt:lpstr>Wingdings 3</vt:lpstr>
      <vt:lpstr>Office Theme</vt:lpstr>
      <vt:lpstr>1_Facetado</vt:lpstr>
      <vt:lpstr>Evento Principal</vt:lpstr>
      <vt:lpstr>Apresentação do PowerPoint</vt:lpstr>
      <vt:lpstr>Apresentação do PowerPoint</vt:lpstr>
      <vt:lpstr>Apresentação do PowerPoint</vt:lpstr>
      <vt:lpstr>O olhar da Instituição para além dos muros da Escola...</vt:lpstr>
      <vt:lpstr> A Extensão como transformadora da Sociedade</vt:lpstr>
      <vt:lpstr>Apresentação do PowerPoint</vt:lpstr>
      <vt:lpstr>Protagonismo Estudantil</vt:lpstr>
      <vt:lpstr>Extensão como espaço formativo</vt:lpstr>
      <vt:lpstr>...e os servidores participam como?</vt:lpstr>
      <vt:lpstr> Orientações para a elaboração, avaliação e a implementação das Ações de Extensão</vt:lpstr>
      <vt:lpstr>DIMENSÕES</vt:lpstr>
      <vt:lpstr>DIMENSÕES</vt:lpstr>
      <vt:lpstr>DA ORGANIZAÇÃO E DA SISTEMATIZAÇÃO </vt:lpstr>
      <vt:lpstr>           Elaboração dos Editais </vt:lpstr>
      <vt:lpstr>EDITAIS/PROEX</vt:lpstr>
      <vt:lpstr>            Algumas outras discussões</vt:lpstr>
      <vt:lpstr>PROEX EM DADOS NO IFSul</vt:lpstr>
      <vt:lpstr>       OBRIGADO    Rafael Madruga (53)981585365 rafaelmadruga@ifsul.edu.br </vt:lpstr>
      <vt:lpstr>Apresentação do PowerPoint</vt:lpstr>
      <vt:lpstr> OBRIGADO   Rafael Leitzke (53)981069015 rafaelpereira@ifsul.edu.br </vt:lpstr>
      <vt:lpstr>PROEX/ COIS  (COORDENADORIA DE INTEGRAÇÃO COM A SOCIEDADE)</vt:lpstr>
      <vt:lpstr>EGRESSOS</vt:lpstr>
      <vt:lpstr>Cursos Formação Inicial e Continuada (FIC)</vt:lpstr>
      <vt:lpstr>Programa aprendizagem</vt:lpstr>
      <vt:lpstr>Programa aprendizagem</vt:lpstr>
      <vt:lpstr> OBRIGADo COORDENADORIA DE interação com a sociedade  (cois)  Miguel felberg (53)999234241 miguelfelberg@ifsul.edu.br </vt:lpstr>
      <vt:lpstr>PROEX/CULTE (COORDENADORIA DE CULTURA E EVENTOS)</vt:lpstr>
      <vt:lpstr>PROEX/CULTE (COORDENADORIA DE CULTURA E EVENTOS) Editais de Cultura</vt:lpstr>
      <vt:lpstr>PROEX/CULTE (COORDENADORIA DE CULTURA E EVENTOS) Núcleos de Cultura</vt:lpstr>
      <vt:lpstr>PROEX/CULTE (COORDENADORIA DE CULTURA E EVENTOS) Galeria Cultural do IFSul</vt:lpstr>
      <vt:lpstr>PROEX/CULTE (COORDENADORIA DE CULTURA E EVENTOS) Galeria Cultural do IFSul</vt:lpstr>
      <vt:lpstr>PROEX/CULTE (COORDENADORIA DE CULTURA E EVENTOS) Galeria Cultural do IFSul</vt:lpstr>
      <vt:lpstr> OBRIGADA COORDENADORIA DE CULTURA E EVENTOS (culte)  Sandra camerini vieira (53)991725858 sandravie3000@yahoo.br </vt:lpstr>
      <vt:lpstr>AMBIENTES DE INOVAÇÃO</vt:lpstr>
      <vt:lpstr>EMPREENDEDORISMO</vt:lpstr>
      <vt:lpstr>INCUBADORAS</vt:lpstr>
      <vt:lpstr>EMPRESA JÚNIOR</vt:lpstr>
      <vt:lpstr>PARQUES TECNOLÓGICOS</vt:lpstr>
      <vt:lpstr>ESCRITÓRIO DE PROJETOS</vt:lpstr>
      <vt:lpstr>INTERNACIONALIZAÇÃO DA EXTENSÃO</vt:lpstr>
      <vt:lpstr> OBRIGADo diretoria de relações com a sociedade (dires)  Edgar antÔnio costa mattarredona (53)991928739 edgarmattarredona@ifsul.edu.br </vt:lpstr>
      <vt:lpstr>CURRICULARIZAÇÃO DA EXTENSÃO E PESQUISA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OBRIGADA   Gisela Loureiro Duarte (53)981230406 giseladuarte@ifsul.edu.br proex@ifsul.edu.br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Cidadania e Diversidade na Rede Federal de EPT</dc:title>
  <dc:creator>Lisiane Correa Gomes Silveira</dc:creator>
  <cp:lastModifiedBy>Gisela Loureiro Duarte</cp:lastModifiedBy>
  <cp:revision>195</cp:revision>
  <cp:lastPrinted>2019-12-03T19:08:10Z</cp:lastPrinted>
  <dcterms:created xsi:type="dcterms:W3CDTF">2015-05-22T17:18:56Z</dcterms:created>
  <dcterms:modified xsi:type="dcterms:W3CDTF">2021-06-29T03:47:23Z</dcterms:modified>
</cp:coreProperties>
</file>