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notesMasterIdLst>
    <p:notesMasterId r:id="rId46"/>
  </p:notesMasterIdLst>
  <p:sldIdLst>
    <p:sldId id="256" r:id="rId2"/>
    <p:sldId id="420" r:id="rId3"/>
    <p:sldId id="434" r:id="rId4"/>
    <p:sldId id="456" r:id="rId5"/>
    <p:sldId id="435" r:id="rId6"/>
    <p:sldId id="468" r:id="rId7"/>
    <p:sldId id="470" r:id="rId8"/>
    <p:sldId id="469" r:id="rId9"/>
    <p:sldId id="471" r:id="rId10"/>
    <p:sldId id="472" r:id="rId11"/>
    <p:sldId id="443" r:id="rId12"/>
    <p:sldId id="473" r:id="rId13"/>
    <p:sldId id="474" r:id="rId14"/>
    <p:sldId id="475" r:id="rId15"/>
    <p:sldId id="476" r:id="rId16"/>
    <p:sldId id="490" r:id="rId17"/>
    <p:sldId id="477" r:id="rId18"/>
    <p:sldId id="478" r:id="rId19"/>
    <p:sldId id="479" r:id="rId20"/>
    <p:sldId id="480" r:id="rId21"/>
    <p:sldId id="481" r:id="rId22"/>
    <p:sldId id="504" r:id="rId23"/>
    <p:sldId id="482" r:id="rId24"/>
    <p:sldId id="491" r:id="rId25"/>
    <p:sldId id="483" r:id="rId26"/>
    <p:sldId id="484" r:id="rId27"/>
    <p:sldId id="485" r:id="rId28"/>
    <p:sldId id="488" r:id="rId29"/>
    <p:sldId id="505" r:id="rId30"/>
    <p:sldId id="506" r:id="rId31"/>
    <p:sldId id="492" r:id="rId32"/>
    <p:sldId id="493" r:id="rId33"/>
    <p:sldId id="494" r:id="rId34"/>
    <p:sldId id="495" r:id="rId35"/>
    <p:sldId id="496" r:id="rId36"/>
    <p:sldId id="497" r:id="rId37"/>
    <p:sldId id="498" r:id="rId38"/>
    <p:sldId id="499" r:id="rId39"/>
    <p:sldId id="500" r:id="rId40"/>
    <p:sldId id="501" r:id="rId41"/>
    <p:sldId id="502" r:id="rId42"/>
    <p:sldId id="503" r:id="rId43"/>
    <p:sldId id="441" r:id="rId44"/>
    <p:sldId id="418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Paula Nogueira e Silva" initials="APNeS" lastIdx="2" clrIdx="0">
    <p:extLst>
      <p:ext uri="{19B8F6BF-5375-455C-9EA6-DF929625EA0E}">
        <p15:presenceInfo xmlns:p15="http://schemas.microsoft.com/office/powerpoint/2012/main" userId="e09e4f46486e31d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7C36"/>
    <a:srgbClr val="8DC641"/>
    <a:srgbClr val="FF9900"/>
    <a:srgbClr val="349A46"/>
    <a:srgbClr val="0189C0"/>
    <a:srgbClr val="076A89"/>
    <a:srgbClr val="01B2F9"/>
    <a:srgbClr val="429B45"/>
    <a:srgbClr val="079B45"/>
    <a:srgbClr val="F15E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commentAuthors" Target="commentAuthors.xml" /><Relationship Id="rId50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presProps" Target="presProps.xml" /><Relationship Id="rId8" Type="http://schemas.openxmlformats.org/officeDocument/2006/relationships/slide" Target="slides/slide7.xml" /><Relationship Id="rId51" Type="http://schemas.openxmlformats.org/officeDocument/2006/relationships/tableStyles" Target="tableStyles.xml" 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 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70EE96-5A65-4D20-A17F-4E9E4D09A63C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D9A0C65-E526-48DC-98EF-796AA0F17214}">
      <dgm:prSet phldrT="[Texto]" custT="1"/>
      <dgm:spPr/>
      <dgm:t>
        <a:bodyPr/>
        <a:lstStyle/>
        <a:p>
          <a:pPr>
            <a:spcAft>
              <a:spcPts val="1200"/>
            </a:spcAft>
          </a:pPr>
          <a:r>
            <a:rPr lang="pt-BR" sz="1400" dirty="0"/>
            <a:t>Capacitação</a:t>
          </a:r>
        </a:p>
      </dgm:t>
    </dgm:pt>
    <dgm:pt modelId="{926B41E1-FC1E-40BC-92D8-8627D19505EC}" type="parTrans" cxnId="{120944CF-7269-4C02-B94D-CF5512A480CF}">
      <dgm:prSet/>
      <dgm:spPr/>
      <dgm:t>
        <a:bodyPr/>
        <a:lstStyle/>
        <a:p>
          <a:endParaRPr lang="pt-BR"/>
        </a:p>
      </dgm:t>
    </dgm:pt>
    <dgm:pt modelId="{811F1A74-D47A-4079-9848-2BC5D39E0378}" type="sibTrans" cxnId="{120944CF-7269-4C02-B94D-CF5512A480CF}">
      <dgm:prSet/>
      <dgm:spPr/>
      <dgm:t>
        <a:bodyPr/>
        <a:lstStyle/>
        <a:p>
          <a:endParaRPr lang="pt-BR"/>
        </a:p>
      </dgm:t>
    </dgm:pt>
    <dgm:pt modelId="{B92CD2C5-E3F0-4E7B-A99E-62F73EBDA7C7}">
      <dgm:prSet phldrT="[Texto]" custT="1"/>
      <dgm:spPr/>
      <dgm:t>
        <a:bodyPr/>
        <a:lstStyle/>
        <a:p>
          <a:pPr>
            <a:spcAft>
              <a:spcPts val="1200"/>
            </a:spcAft>
          </a:pPr>
          <a:r>
            <a:rPr lang="pt-BR" sz="1400" dirty="0"/>
            <a:t>Orientação</a:t>
          </a:r>
        </a:p>
      </dgm:t>
    </dgm:pt>
    <dgm:pt modelId="{6582EEB2-6920-4F3C-8F2F-688E3C695220}" type="parTrans" cxnId="{FFB2CDB1-3215-406B-8928-C26BD43CD4F3}">
      <dgm:prSet/>
      <dgm:spPr/>
      <dgm:t>
        <a:bodyPr/>
        <a:lstStyle/>
        <a:p>
          <a:endParaRPr lang="pt-BR"/>
        </a:p>
      </dgm:t>
    </dgm:pt>
    <dgm:pt modelId="{FAD209AA-1E02-4899-86B6-7A9CCE4221D0}" type="sibTrans" cxnId="{FFB2CDB1-3215-406B-8928-C26BD43CD4F3}">
      <dgm:prSet/>
      <dgm:spPr/>
      <dgm:t>
        <a:bodyPr/>
        <a:lstStyle/>
        <a:p>
          <a:endParaRPr lang="pt-BR"/>
        </a:p>
      </dgm:t>
    </dgm:pt>
    <dgm:pt modelId="{F17EDC5D-F55E-4639-8F44-353D29083561}">
      <dgm:prSet phldrT="[Texto]" custT="1"/>
      <dgm:spPr/>
      <dgm:t>
        <a:bodyPr/>
        <a:lstStyle/>
        <a:p>
          <a:r>
            <a:rPr lang="pt-BR" sz="1900" i="1" dirty="0" err="1"/>
            <a:t>Lives</a:t>
          </a:r>
          <a:r>
            <a:rPr lang="pt-BR" sz="1900" dirty="0"/>
            <a:t> de lançamento</a:t>
          </a:r>
        </a:p>
      </dgm:t>
    </dgm:pt>
    <dgm:pt modelId="{527AF160-1CA3-4656-83E5-A24210F15EC2}" type="parTrans" cxnId="{6E4C8D1D-1568-4201-8EF7-B64B6C27B7DF}">
      <dgm:prSet/>
      <dgm:spPr/>
      <dgm:t>
        <a:bodyPr/>
        <a:lstStyle/>
        <a:p>
          <a:endParaRPr lang="pt-BR"/>
        </a:p>
      </dgm:t>
    </dgm:pt>
    <dgm:pt modelId="{0B0D54F7-46F3-49C5-A98E-D89E614E3B71}" type="sibTrans" cxnId="{6E4C8D1D-1568-4201-8EF7-B64B6C27B7DF}">
      <dgm:prSet/>
      <dgm:spPr/>
      <dgm:t>
        <a:bodyPr/>
        <a:lstStyle/>
        <a:p>
          <a:endParaRPr lang="pt-BR"/>
        </a:p>
      </dgm:t>
    </dgm:pt>
    <dgm:pt modelId="{1CB750D5-C0CF-40C8-919C-56221F63E3E0}">
      <dgm:prSet phldrT="[Texto]" custT="1"/>
      <dgm:spPr/>
      <dgm:t>
        <a:bodyPr/>
        <a:lstStyle/>
        <a:p>
          <a:pPr>
            <a:spcAft>
              <a:spcPts val="1200"/>
            </a:spcAft>
          </a:pPr>
          <a:r>
            <a:rPr lang="pt-BR" sz="1400" dirty="0"/>
            <a:t>Divulgação prévia</a:t>
          </a:r>
        </a:p>
      </dgm:t>
    </dgm:pt>
    <dgm:pt modelId="{C6DC8CD8-9EBA-4BFE-B852-4AC65189D53D}" type="parTrans" cxnId="{C148394A-2C11-499D-9615-E7C44F357707}">
      <dgm:prSet/>
      <dgm:spPr/>
      <dgm:t>
        <a:bodyPr/>
        <a:lstStyle/>
        <a:p>
          <a:endParaRPr lang="pt-BR"/>
        </a:p>
      </dgm:t>
    </dgm:pt>
    <dgm:pt modelId="{E0C0C946-1A32-4256-B94F-C0C83E36F009}" type="sibTrans" cxnId="{C148394A-2C11-499D-9615-E7C44F357707}">
      <dgm:prSet/>
      <dgm:spPr/>
      <dgm:t>
        <a:bodyPr/>
        <a:lstStyle/>
        <a:p>
          <a:endParaRPr lang="pt-BR"/>
        </a:p>
      </dgm:t>
    </dgm:pt>
    <dgm:pt modelId="{DF5069BC-D283-4F98-84AA-D9EF639328FB}">
      <dgm:prSet phldrT="[Texto]" custT="1"/>
      <dgm:spPr/>
      <dgm:t>
        <a:bodyPr/>
        <a:lstStyle/>
        <a:p>
          <a:pPr>
            <a:spcAft>
              <a:spcPts val="1200"/>
            </a:spcAft>
          </a:pPr>
          <a:r>
            <a:rPr lang="pt-BR" sz="1400" dirty="0"/>
            <a:t>Apresentação do mapa adequado temporariamente</a:t>
          </a:r>
        </a:p>
      </dgm:t>
    </dgm:pt>
    <dgm:pt modelId="{303ED18C-BF11-4543-9E55-B05A5C28E589}" type="parTrans" cxnId="{97E812AB-5307-4A8A-90E6-386D9F2D9D6F}">
      <dgm:prSet/>
      <dgm:spPr/>
      <dgm:t>
        <a:bodyPr/>
        <a:lstStyle/>
        <a:p>
          <a:endParaRPr lang="pt-BR"/>
        </a:p>
      </dgm:t>
    </dgm:pt>
    <dgm:pt modelId="{B7AAA4CC-FB55-444A-9D09-D3DA3DEB8573}" type="sibTrans" cxnId="{97E812AB-5307-4A8A-90E6-386D9F2D9D6F}">
      <dgm:prSet/>
      <dgm:spPr/>
      <dgm:t>
        <a:bodyPr/>
        <a:lstStyle/>
        <a:p>
          <a:endParaRPr lang="pt-BR"/>
        </a:p>
      </dgm:t>
    </dgm:pt>
    <dgm:pt modelId="{9EA6B6FC-6908-447F-B581-AFE9D3C6D714}">
      <dgm:prSet phldrT="[Texto]" custT="1"/>
      <dgm:spPr/>
      <dgm:t>
        <a:bodyPr/>
        <a:lstStyle/>
        <a:p>
          <a:r>
            <a:rPr lang="pt-BR" sz="1900" dirty="0"/>
            <a:t>Trabalho das </a:t>
          </a:r>
          <a:r>
            <a:rPr lang="pt-BR" sz="1900"/>
            <a:t>comissões locais</a:t>
          </a:r>
          <a:endParaRPr lang="pt-BR" sz="1900" dirty="0"/>
        </a:p>
      </dgm:t>
    </dgm:pt>
    <dgm:pt modelId="{4D8A1943-1098-4994-BCAA-7C086ABAC0B7}" type="parTrans" cxnId="{2C88284D-AA4A-43AA-A05D-8A837E330C96}">
      <dgm:prSet/>
      <dgm:spPr/>
      <dgm:t>
        <a:bodyPr/>
        <a:lstStyle/>
        <a:p>
          <a:endParaRPr lang="pt-BR"/>
        </a:p>
      </dgm:t>
    </dgm:pt>
    <dgm:pt modelId="{152F79E4-2D1D-4C77-9059-F42492911F20}" type="sibTrans" cxnId="{2C88284D-AA4A-43AA-A05D-8A837E330C96}">
      <dgm:prSet/>
      <dgm:spPr/>
      <dgm:t>
        <a:bodyPr/>
        <a:lstStyle/>
        <a:p>
          <a:endParaRPr lang="pt-BR"/>
        </a:p>
      </dgm:t>
    </dgm:pt>
    <dgm:pt modelId="{DF8AF0DF-633F-48CF-A28A-B665670AB272}">
      <dgm:prSet phldrT="[Texto]" custT="1"/>
      <dgm:spPr/>
      <dgm:t>
        <a:bodyPr/>
        <a:lstStyle/>
        <a:p>
          <a:pPr>
            <a:spcAft>
              <a:spcPts val="1200"/>
            </a:spcAft>
          </a:pPr>
          <a:r>
            <a:rPr lang="pt-BR" sz="1400" dirty="0"/>
            <a:t>Incentivar e organizar a participação da comunidade </a:t>
          </a:r>
        </a:p>
      </dgm:t>
    </dgm:pt>
    <dgm:pt modelId="{5D335010-FF92-437A-9D0E-03F89DE2BC00}" type="parTrans" cxnId="{7A1F78C7-CA79-491B-A428-D8DD27B69E67}">
      <dgm:prSet/>
      <dgm:spPr/>
      <dgm:t>
        <a:bodyPr/>
        <a:lstStyle/>
        <a:p>
          <a:endParaRPr lang="pt-BR"/>
        </a:p>
      </dgm:t>
    </dgm:pt>
    <dgm:pt modelId="{0B7C48EC-2356-4BC0-A99F-87DBF802272D}" type="sibTrans" cxnId="{7A1F78C7-CA79-491B-A428-D8DD27B69E67}">
      <dgm:prSet/>
      <dgm:spPr/>
      <dgm:t>
        <a:bodyPr/>
        <a:lstStyle/>
        <a:p>
          <a:endParaRPr lang="pt-BR"/>
        </a:p>
      </dgm:t>
    </dgm:pt>
    <dgm:pt modelId="{493565EF-F606-4D16-893A-D5C668EAF64D}">
      <dgm:prSet phldrT="[Texto]" custT="1"/>
      <dgm:spPr/>
      <dgm:t>
        <a:bodyPr/>
        <a:lstStyle/>
        <a:p>
          <a:pPr>
            <a:spcAft>
              <a:spcPts val="1200"/>
            </a:spcAft>
          </a:pPr>
          <a:r>
            <a:rPr lang="pt-BR" sz="1400" dirty="0"/>
            <a:t>Sistematizar e consolidar as contribuições</a:t>
          </a:r>
        </a:p>
      </dgm:t>
    </dgm:pt>
    <dgm:pt modelId="{8213FFCE-C6BA-49E5-AEFF-CE4780BD021F}" type="parTrans" cxnId="{13BA5F10-1694-4358-9D92-4492D369F059}">
      <dgm:prSet/>
      <dgm:spPr/>
      <dgm:t>
        <a:bodyPr/>
        <a:lstStyle/>
        <a:p>
          <a:endParaRPr lang="pt-BR"/>
        </a:p>
      </dgm:t>
    </dgm:pt>
    <dgm:pt modelId="{2074B3EF-8A77-45B9-81D2-463CE21F4C43}" type="sibTrans" cxnId="{13BA5F10-1694-4358-9D92-4492D369F059}">
      <dgm:prSet/>
      <dgm:spPr/>
      <dgm:t>
        <a:bodyPr/>
        <a:lstStyle/>
        <a:p>
          <a:endParaRPr lang="pt-BR"/>
        </a:p>
      </dgm:t>
    </dgm:pt>
    <dgm:pt modelId="{57D6A092-3526-406A-87D1-64FAC541E583}">
      <dgm:prSet custT="1"/>
      <dgm:spPr/>
      <dgm:t>
        <a:bodyPr/>
        <a:lstStyle/>
        <a:p>
          <a:r>
            <a:rPr lang="pt-BR" sz="1900" dirty="0"/>
            <a:t>Avaliação</a:t>
          </a:r>
        </a:p>
      </dgm:t>
    </dgm:pt>
    <dgm:pt modelId="{CDEA0EE3-896F-4513-8257-8C6ECD42F984}" type="parTrans" cxnId="{7125B31D-3CA7-4C6A-94EF-C71087A388D9}">
      <dgm:prSet/>
      <dgm:spPr/>
      <dgm:t>
        <a:bodyPr/>
        <a:lstStyle/>
        <a:p>
          <a:endParaRPr lang="pt-BR"/>
        </a:p>
      </dgm:t>
    </dgm:pt>
    <dgm:pt modelId="{889AC4EA-C12B-4C51-98FD-5268C99DED27}" type="sibTrans" cxnId="{7125B31D-3CA7-4C6A-94EF-C71087A388D9}">
      <dgm:prSet/>
      <dgm:spPr/>
      <dgm:t>
        <a:bodyPr/>
        <a:lstStyle/>
        <a:p>
          <a:endParaRPr lang="pt-BR"/>
        </a:p>
      </dgm:t>
    </dgm:pt>
    <dgm:pt modelId="{EB2E39DE-343E-41FD-BF35-B88B2CC6C428}">
      <dgm:prSet phldrT="[Texto]" custT="1"/>
      <dgm:spPr/>
      <dgm:t>
        <a:bodyPr/>
        <a:lstStyle/>
        <a:p>
          <a:pPr>
            <a:spcAft>
              <a:spcPts val="1200"/>
            </a:spcAft>
          </a:pPr>
          <a:r>
            <a:rPr lang="pt-BR" sz="1400" dirty="0"/>
            <a:t>Apresentação da metodologia </a:t>
          </a:r>
        </a:p>
      </dgm:t>
    </dgm:pt>
    <dgm:pt modelId="{E9BE4B5A-9DCE-47FF-9203-BC84170B1BBE}" type="parTrans" cxnId="{F4F1315C-537A-464D-A73F-865738D61799}">
      <dgm:prSet/>
      <dgm:spPr/>
      <dgm:t>
        <a:bodyPr/>
        <a:lstStyle/>
        <a:p>
          <a:endParaRPr lang="pt-BR"/>
        </a:p>
      </dgm:t>
    </dgm:pt>
    <dgm:pt modelId="{B45C9303-56E0-4FA3-A412-11EE519202DC}" type="sibTrans" cxnId="{F4F1315C-537A-464D-A73F-865738D61799}">
      <dgm:prSet/>
      <dgm:spPr/>
      <dgm:t>
        <a:bodyPr/>
        <a:lstStyle/>
        <a:p>
          <a:endParaRPr lang="pt-BR"/>
        </a:p>
      </dgm:t>
    </dgm:pt>
    <dgm:pt modelId="{D8AD8A9A-A402-4FA8-8D2C-0F5887B94FEA}">
      <dgm:prSet phldrT="[Texto]" custT="1"/>
      <dgm:spPr/>
      <dgm:t>
        <a:bodyPr/>
        <a:lstStyle/>
        <a:p>
          <a:pPr>
            <a:spcAft>
              <a:spcPts val="1200"/>
            </a:spcAft>
          </a:pPr>
          <a:r>
            <a:rPr lang="pt-BR" sz="1400" dirty="0"/>
            <a:t>Sensibilização quanto à importância em participar</a:t>
          </a:r>
        </a:p>
      </dgm:t>
    </dgm:pt>
    <dgm:pt modelId="{064C8506-78D8-4F28-BFD8-390855C5B9FA}" type="parTrans" cxnId="{4062A736-65EE-47EB-8C73-83D9D4F06777}">
      <dgm:prSet/>
      <dgm:spPr/>
      <dgm:t>
        <a:bodyPr/>
        <a:lstStyle/>
        <a:p>
          <a:endParaRPr lang="pt-BR"/>
        </a:p>
      </dgm:t>
    </dgm:pt>
    <dgm:pt modelId="{BEB3E7F5-3E32-4850-A7FE-B06C530A255A}" type="sibTrans" cxnId="{4062A736-65EE-47EB-8C73-83D9D4F06777}">
      <dgm:prSet/>
      <dgm:spPr/>
      <dgm:t>
        <a:bodyPr/>
        <a:lstStyle/>
        <a:p>
          <a:endParaRPr lang="pt-BR"/>
        </a:p>
      </dgm:t>
    </dgm:pt>
    <dgm:pt modelId="{930FD683-818E-4B56-A87D-A00778DD20F3}">
      <dgm:prSet phldrT="[Texto]" custT="1"/>
      <dgm:spPr/>
      <dgm:t>
        <a:bodyPr/>
        <a:lstStyle/>
        <a:p>
          <a:pPr>
            <a:spcAft>
              <a:spcPts val="1200"/>
            </a:spcAft>
          </a:pPr>
          <a:r>
            <a:rPr lang="pt-BR" sz="1400" dirty="0"/>
            <a:t>Apresentação dos questionários</a:t>
          </a:r>
        </a:p>
      </dgm:t>
    </dgm:pt>
    <dgm:pt modelId="{A820F274-28CF-4E7F-B7E7-4BDF3210E5C9}" type="parTrans" cxnId="{40F892F8-3476-42E8-B977-3E8A6041D318}">
      <dgm:prSet/>
      <dgm:spPr/>
      <dgm:t>
        <a:bodyPr/>
        <a:lstStyle/>
        <a:p>
          <a:endParaRPr lang="pt-BR"/>
        </a:p>
      </dgm:t>
    </dgm:pt>
    <dgm:pt modelId="{9434B7FD-79A3-428A-BD86-BA866CEE4236}" type="sibTrans" cxnId="{40F892F8-3476-42E8-B977-3E8A6041D318}">
      <dgm:prSet/>
      <dgm:spPr/>
      <dgm:t>
        <a:bodyPr/>
        <a:lstStyle/>
        <a:p>
          <a:endParaRPr lang="pt-BR"/>
        </a:p>
      </dgm:t>
    </dgm:pt>
    <dgm:pt modelId="{6F1AF5D9-0A20-4472-A4A3-32EBA5AEAC74}">
      <dgm:prSet custT="1"/>
      <dgm:spPr/>
      <dgm:t>
        <a:bodyPr/>
        <a:lstStyle/>
        <a:p>
          <a:pPr>
            <a:spcAft>
              <a:spcPts val="1200"/>
            </a:spcAft>
          </a:pPr>
          <a:r>
            <a:rPr lang="pt-BR" sz="1400" dirty="0"/>
            <a:t>Avaliação do Plano de Ação</a:t>
          </a:r>
        </a:p>
      </dgm:t>
    </dgm:pt>
    <dgm:pt modelId="{36035DE3-17DD-4F2F-A86D-B0257EBB7993}" type="parTrans" cxnId="{9011C595-F700-44CD-B818-EC1769391CD7}">
      <dgm:prSet/>
      <dgm:spPr/>
      <dgm:t>
        <a:bodyPr/>
        <a:lstStyle/>
        <a:p>
          <a:endParaRPr lang="pt-BR"/>
        </a:p>
      </dgm:t>
    </dgm:pt>
    <dgm:pt modelId="{44F6A6F5-A3C9-490C-8C46-0571C91B01BD}" type="sibTrans" cxnId="{9011C595-F700-44CD-B818-EC1769391CD7}">
      <dgm:prSet/>
      <dgm:spPr/>
      <dgm:t>
        <a:bodyPr/>
        <a:lstStyle/>
        <a:p>
          <a:endParaRPr lang="pt-BR"/>
        </a:p>
      </dgm:t>
    </dgm:pt>
    <dgm:pt modelId="{7B8D2B0B-D7E0-4CEB-90CB-4A5DC97FDC65}">
      <dgm:prSet custT="1"/>
      <dgm:spPr/>
      <dgm:t>
        <a:bodyPr/>
        <a:lstStyle/>
        <a:p>
          <a:pPr>
            <a:spcAft>
              <a:spcPts val="1200"/>
            </a:spcAft>
          </a:pPr>
          <a:r>
            <a:rPr lang="pt-BR" sz="1400" dirty="0"/>
            <a:t>Avaliação da metodologia proposta</a:t>
          </a:r>
        </a:p>
      </dgm:t>
    </dgm:pt>
    <dgm:pt modelId="{88802747-EDD0-45CE-96A5-D75B793D9AF5}" type="parTrans" cxnId="{304B41FD-38AD-4208-AD58-80E8A44A99F8}">
      <dgm:prSet/>
      <dgm:spPr/>
      <dgm:t>
        <a:bodyPr/>
        <a:lstStyle/>
        <a:p>
          <a:endParaRPr lang="pt-BR"/>
        </a:p>
      </dgm:t>
    </dgm:pt>
    <dgm:pt modelId="{DA161032-62C0-4D49-9739-C495FC7FB13E}" type="sibTrans" cxnId="{304B41FD-38AD-4208-AD58-80E8A44A99F8}">
      <dgm:prSet/>
      <dgm:spPr/>
      <dgm:t>
        <a:bodyPr/>
        <a:lstStyle/>
        <a:p>
          <a:endParaRPr lang="pt-BR"/>
        </a:p>
      </dgm:t>
    </dgm:pt>
    <dgm:pt modelId="{49B181B1-0B4A-4579-9FD2-07CE2394126D}">
      <dgm:prSet custT="1"/>
      <dgm:spPr/>
      <dgm:t>
        <a:bodyPr/>
        <a:lstStyle/>
        <a:p>
          <a:pPr>
            <a:spcAft>
              <a:spcPts val="1200"/>
            </a:spcAft>
          </a:pPr>
          <a:r>
            <a:rPr lang="pt-BR" sz="1400" dirty="0"/>
            <a:t>Proposição de melhorias para o próximo ciclo</a:t>
          </a:r>
        </a:p>
      </dgm:t>
    </dgm:pt>
    <dgm:pt modelId="{E227B17A-E629-4746-8867-0B59D072FB22}" type="parTrans" cxnId="{B9B8DB55-595F-4995-A797-79C7085551EF}">
      <dgm:prSet/>
      <dgm:spPr/>
      <dgm:t>
        <a:bodyPr/>
        <a:lstStyle/>
        <a:p>
          <a:endParaRPr lang="pt-BR"/>
        </a:p>
      </dgm:t>
    </dgm:pt>
    <dgm:pt modelId="{AA0C96E6-6D1F-45B1-8CBB-AB58403EE22D}" type="sibTrans" cxnId="{B9B8DB55-595F-4995-A797-79C7085551EF}">
      <dgm:prSet/>
      <dgm:spPr/>
      <dgm:t>
        <a:bodyPr/>
        <a:lstStyle/>
        <a:p>
          <a:endParaRPr lang="pt-BR"/>
        </a:p>
      </dgm:t>
    </dgm:pt>
    <dgm:pt modelId="{C916899E-D52D-4D6A-ADD6-8188D7D72F9A}">
      <dgm:prSet phldrT="[Texto]" custT="1"/>
      <dgm:spPr/>
      <dgm:t>
        <a:bodyPr/>
        <a:lstStyle/>
        <a:p>
          <a:pPr>
            <a:spcAft>
              <a:spcPts val="1200"/>
            </a:spcAft>
          </a:pPr>
          <a:r>
            <a:rPr lang="pt-BR" sz="1900" dirty="0"/>
            <a:t>Criação das comissões locais</a:t>
          </a:r>
        </a:p>
      </dgm:t>
    </dgm:pt>
    <dgm:pt modelId="{25A7551D-ADD8-4EE7-8B09-FCBE65DEAC81}" type="parTrans" cxnId="{D418F2B0-CF8D-4603-B7C9-07D0575DF74C}">
      <dgm:prSet/>
      <dgm:spPr/>
      <dgm:t>
        <a:bodyPr/>
        <a:lstStyle/>
        <a:p>
          <a:endParaRPr lang="pt-BR"/>
        </a:p>
      </dgm:t>
    </dgm:pt>
    <dgm:pt modelId="{8E370A41-F973-4BA9-A423-A43A9F451B9A}" type="sibTrans" cxnId="{D418F2B0-CF8D-4603-B7C9-07D0575DF74C}">
      <dgm:prSet/>
      <dgm:spPr/>
      <dgm:t>
        <a:bodyPr/>
        <a:lstStyle/>
        <a:p>
          <a:endParaRPr lang="pt-BR"/>
        </a:p>
      </dgm:t>
    </dgm:pt>
    <dgm:pt modelId="{EE255970-04A4-42CF-B295-BBAA81647118}">
      <dgm:prSet phldrT="[Texto]" custT="1"/>
      <dgm:spPr/>
      <dgm:t>
        <a:bodyPr/>
        <a:lstStyle/>
        <a:p>
          <a:pPr>
            <a:spcAft>
              <a:spcPts val="1200"/>
            </a:spcAft>
          </a:pPr>
          <a:r>
            <a:rPr lang="pt-BR" sz="1400" dirty="0"/>
            <a:t>Divulgar as ações propostas na comunidade</a:t>
          </a:r>
        </a:p>
      </dgm:t>
    </dgm:pt>
    <dgm:pt modelId="{449B3DCC-A9AF-487B-AC03-B3B42125D68B}" type="parTrans" cxnId="{F396C2DB-2758-44AB-B17C-551BE056947A}">
      <dgm:prSet/>
      <dgm:spPr/>
      <dgm:t>
        <a:bodyPr/>
        <a:lstStyle/>
        <a:p>
          <a:endParaRPr lang="pt-BR"/>
        </a:p>
      </dgm:t>
    </dgm:pt>
    <dgm:pt modelId="{E170B691-1A77-46E7-A234-282C2336BF74}" type="sibTrans" cxnId="{F396C2DB-2758-44AB-B17C-551BE056947A}">
      <dgm:prSet/>
      <dgm:spPr/>
      <dgm:t>
        <a:bodyPr/>
        <a:lstStyle/>
        <a:p>
          <a:endParaRPr lang="pt-BR"/>
        </a:p>
      </dgm:t>
    </dgm:pt>
    <dgm:pt modelId="{DA8BF86F-5F0D-41F2-867A-36B93B8AE678}">
      <dgm:prSet phldrT="[Texto]" custT="1"/>
      <dgm:spPr/>
      <dgm:t>
        <a:bodyPr/>
        <a:lstStyle/>
        <a:p>
          <a:pPr>
            <a:spcAft>
              <a:spcPts val="1200"/>
            </a:spcAft>
          </a:pPr>
          <a:r>
            <a:rPr lang="pt-BR" sz="1400" dirty="0"/>
            <a:t>Avaliar o desenvolvimento do Plano de Ação</a:t>
          </a:r>
        </a:p>
      </dgm:t>
    </dgm:pt>
    <dgm:pt modelId="{2E7AA3A2-D8B6-46AC-8B2F-1DAD3C276444}" type="parTrans" cxnId="{87A5277E-D05C-4F51-8274-47CB65804F0B}">
      <dgm:prSet/>
      <dgm:spPr/>
      <dgm:t>
        <a:bodyPr/>
        <a:lstStyle/>
        <a:p>
          <a:endParaRPr lang="pt-BR"/>
        </a:p>
      </dgm:t>
    </dgm:pt>
    <dgm:pt modelId="{23BFBD9F-664C-43A0-B63A-565798ADCBDC}" type="sibTrans" cxnId="{87A5277E-D05C-4F51-8274-47CB65804F0B}">
      <dgm:prSet/>
      <dgm:spPr/>
      <dgm:t>
        <a:bodyPr/>
        <a:lstStyle/>
        <a:p>
          <a:endParaRPr lang="pt-BR"/>
        </a:p>
      </dgm:t>
    </dgm:pt>
    <dgm:pt modelId="{1B41EA4D-7B0E-499A-B172-D35730C92EB8}">
      <dgm:prSet phldrT="[Texto]" custT="1"/>
      <dgm:spPr/>
      <dgm:t>
        <a:bodyPr/>
        <a:lstStyle/>
        <a:p>
          <a:pPr>
            <a:spcAft>
              <a:spcPts val="1200"/>
            </a:spcAft>
          </a:pPr>
          <a:r>
            <a:rPr lang="pt-BR" sz="1400" dirty="0"/>
            <a:t>Fomentar a cultura de planejamento de forma continuada</a:t>
          </a:r>
        </a:p>
      </dgm:t>
    </dgm:pt>
    <dgm:pt modelId="{2A864819-3B07-4051-8FF4-A0BD44FDBC19}" type="parTrans" cxnId="{E3DA7234-BA7E-4AF4-9F58-18464D372805}">
      <dgm:prSet/>
      <dgm:spPr/>
      <dgm:t>
        <a:bodyPr/>
        <a:lstStyle/>
        <a:p>
          <a:endParaRPr lang="pt-BR"/>
        </a:p>
      </dgm:t>
    </dgm:pt>
    <dgm:pt modelId="{89FCA621-B9DE-4955-AFC0-6E1460D00B05}" type="sibTrans" cxnId="{E3DA7234-BA7E-4AF4-9F58-18464D372805}">
      <dgm:prSet/>
      <dgm:spPr/>
      <dgm:t>
        <a:bodyPr/>
        <a:lstStyle/>
        <a:p>
          <a:endParaRPr lang="pt-BR"/>
        </a:p>
      </dgm:t>
    </dgm:pt>
    <dgm:pt modelId="{CD89BD9C-3286-4C84-95B1-8F0E490F6451}">
      <dgm:prSet custT="1"/>
      <dgm:spPr/>
      <dgm:t>
        <a:bodyPr/>
        <a:lstStyle/>
        <a:p>
          <a:pPr>
            <a:spcAft>
              <a:spcPts val="1200"/>
            </a:spcAft>
          </a:pPr>
          <a:r>
            <a:rPr lang="pt-BR" sz="1400" dirty="0"/>
            <a:t>Continuidade das comissões locais</a:t>
          </a:r>
        </a:p>
      </dgm:t>
    </dgm:pt>
    <dgm:pt modelId="{DA27FEBE-789C-458D-93C9-CD828169A2B0}" type="parTrans" cxnId="{FA4CE259-6037-45C8-9F4C-CB767D71862E}">
      <dgm:prSet/>
      <dgm:spPr/>
      <dgm:t>
        <a:bodyPr/>
        <a:lstStyle/>
        <a:p>
          <a:endParaRPr lang="pt-BR"/>
        </a:p>
      </dgm:t>
    </dgm:pt>
    <dgm:pt modelId="{8CCA3E13-A976-468C-96DB-27C8589DB8D4}" type="sibTrans" cxnId="{FA4CE259-6037-45C8-9F4C-CB767D71862E}">
      <dgm:prSet/>
      <dgm:spPr/>
      <dgm:t>
        <a:bodyPr/>
        <a:lstStyle/>
        <a:p>
          <a:endParaRPr lang="pt-BR"/>
        </a:p>
      </dgm:t>
    </dgm:pt>
    <dgm:pt modelId="{6B5A6DE0-1747-49EC-88EB-76F132AFAF04}" type="pres">
      <dgm:prSet presAssocID="{5D70EE96-5A65-4D20-A17F-4E9E4D09A63C}" presName="Name0" presStyleCnt="0">
        <dgm:presLayoutVars>
          <dgm:dir/>
          <dgm:animLvl val="lvl"/>
          <dgm:resizeHandles val="exact"/>
        </dgm:presLayoutVars>
      </dgm:prSet>
      <dgm:spPr/>
    </dgm:pt>
    <dgm:pt modelId="{CCCAD6A7-B4CE-4629-A2C5-0CAD9E29D1E8}" type="pres">
      <dgm:prSet presAssocID="{C916899E-D52D-4D6A-ADD6-8188D7D72F9A}" presName="vertFlow" presStyleCnt="0"/>
      <dgm:spPr/>
    </dgm:pt>
    <dgm:pt modelId="{310BEC20-3A4D-4D8C-A9B0-68CFFC3ED86F}" type="pres">
      <dgm:prSet presAssocID="{C916899E-D52D-4D6A-ADD6-8188D7D72F9A}" presName="header" presStyleLbl="node1" presStyleIdx="0" presStyleCnt="4" custScaleX="133094" custScaleY="142461" custLinFactNeighborX="23587"/>
      <dgm:spPr>
        <a:prstGeom prst="chevron">
          <a:avLst/>
        </a:prstGeom>
      </dgm:spPr>
    </dgm:pt>
    <dgm:pt modelId="{1EA8CAA8-3F03-4598-AD46-F3DF04A643B7}" type="pres">
      <dgm:prSet presAssocID="{926B41E1-FC1E-40BC-92D8-8627D19505EC}" presName="parTrans" presStyleLbl="sibTrans2D1" presStyleIdx="0" presStyleCnt="16"/>
      <dgm:spPr/>
    </dgm:pt>
    <dgm:pt modelId="{AC19B283-FEAB-4281-9810-30B44A72FC2A}" type="pres">
      <dgm:prSet presAssocID="{ED9A0C65-E526-48DC-98EF-796AA0F17214}" presName="child" presStyleLbl="alignAccFollowNode1" presStyleIdx="0" presStyleCnt="16" custLinFactNeighborX="23587">
        <dgm:presLayoutVars>
          <dgm:chMax val="0"/>
          <dgm:bulletEnabled val="1"/>
        </dgm:presLayoutVars>
      </dgm:prSet>
      <dgm:spPr/>
    </dgm:pt>
    <dgm:pt modelId="{ED9B4FB5-9087-4D95-A5E3-05DA7501EFAA}" type="pres">
      <dgm:prSet presAssocID="{811F1A74-D47A-4079-9848-2BC5D39E0378}" presName="sibTrans" presStyleLbl="sibTrans2D1" presStyleIdx="1" presStyleCnt="16"/>
      <dgm:spPr/>
    </dgm:pt>
    <dgm:pt modelId="{82120922-C617-4415-A064-7C4E91A3E3CD}" type="pres">
      <dgm:prSet presAssocID="{B92CD2C5-E3F0-4E7B-A99E-62F73EBDA7C7}" presName="child" presStyleLbl="alignAccFollowNode1" presStyleIdx="1" presStyleCnt="16" custLinFactNeighborX="23587">
        <dgm:presLayoutVars>
          <dgm:chMax val="0"/>
          <dgm:bulletEnabled val="1"/>
        </dgm:presLayoutVars>
      </dgm:prSet>
      <dgm:spPr/>
    </dgm:pt>
    <dgm:pt modelId="{96A32DBF-31D1-47CD-937A-11081BF3A4F4}" type="pres">
      <dgm:prSet presAssocID="{C916899E-D52D-4D6A-ADD6-8188D7D72F9A}" presName="hSp" presStyleCnt="0"/>
      <dgm:spPr/>
    </dgm:pt>
    <dgm:pt modelId="{CAC68262-AAAB-406A-A0EE-EAC606A4428C}" type="pres">
      <dgm:prSet presAssocID="{F17EDC5D-F55E-4639-8F44-353D29083561}" presName="vertFlow" presStyleCnt="0"/>
      <dgm:spPr/>
    </dgm:pt>
    <dgm:pt modelId="{1829D141-41FB-4219-A5BD-D9F8421D0FD3}" type="pres">
      <dgm:prSet presAssocID="{F17EDC5D-F55E-4639-8F44-353D29083561}" presName="header" presStyleLbl="node1" presStyleIdx="1" presStyleCnt="4" custScaleX="116557" custScaleY="142461" custLinFactNeighborX="12612"/>
      <dgm:spPr>
        <a:prstGeom prst="chevron">
          <a:avLst/>
        </a:prstGeom>
      </dgm:spPr>
    </dgm:pt>
    <dgm:pt modelId="{2E7454D9-F825-46AF-8C53-2A7BCE803316}" type="pres">
      <dgm:prSet presAssocID="{C6DC8CD8-9EBA-4BFE-B852-4AC65189D53D}" presName="parTrans" presStyleLbl="sibTrans2D1" presStyleIdx="2" presStyleCnt="16"/>
      <dgm:spPr/>
    </dgm:pt>
    <dgm:pt modelId="{600B953B-20E0-468E-AA0D-D4035D10A745}" type="pres">
      <dgm:prSet presAssocID="{1CB750D5-C0CF-40C8-919C-56221F63E3E0}" presName="child" presStyleLbl="alignAccFollowNode1" presStyleIdx="2" presStyleCnt="16" custLinFactNeighborX="12612">
        <dgm:presLayoutVars>
          <dgm:chMax val="0"/>
          <dgm:bulletEnabled val="1"/>
        </dgm:presLayoutVars>
      </dgm:prSet>
      <dgm:spPr/>
    </dgm:pt>
    <dgm:pt modelId="{47ECDA84-B86F-4194-83EE-F7C988B7D9E3}" type="pres">
      <dgm:prSet presAssocID="{E0C0C946-1A32-4256-B94F-C0C83E36F009}" presName="sibTrans" presStyleLbl="sibTrans2D1" presStyleIdx="3" presStyleCnt="16"/>
      <dgm:spPr/>
    </dgm:pt>
    <dgm:pt modelId="{15652D64-7967-4404-B2B0-B6EFB92309CA}" type="pres">
      <dgm:prSet presAssocID="{DF5069BC-D283-4F98-84AA-D9EF639328FB}" presName="child" presStyleLbl="alignAccFollowNode1" presStyleIdx="3" presStyleCnt="16" custLinFactNeighborX="12612">
        <dgm:presLayoutVars>
          <dgm:chMax val="0"/>
          <dgm:bulletEnabled val="1"/>
        </dgm:presLayoutVars>
      </dgm:prSet>
      <dgm:spPr/>
    </dgm:pt>
    <dgm:pt modelId="{B3841E07-DFDE-4459-B58B-A7FC6AB58499}" type="pres">
      <dgm:prSet presAssocID="{B7AAA4CC-FB55-444A-9D09-D3DA3DEB8573}" presName="sibTrans" presStyleLbl="sibTrans2D1" presStyleIdx="4" presStyleCnt="16"/>
      <dgm:spPr/>
    </dgm:pt>
    <dgm:pt modelId="{1397C881-A2D6-4114-8990-8755F4D1A261}" type="pres">
      <dgm:prSet presAssocID="{EB2E39DE-343E-41FD-BF35-B88B2CC6C428}" presName="child" presStyleLbl="alignAccFollowNode1" presStyleIdx="4" presStyleCnt="16" custLinFactNeighborX="12612">
        <dgm:presLayoutVars>
          <dgm:chMax val="0"/>
          <dgm:bulletEnabled val="1"/>
        </dgm:presLayoutVars>
      </dgm:prSet>
      <dgm:spPr/>
    </dgm:pt>
    <dgm:pt modelId="{C8ABAEF6-752C-44E5-A397-7A06BB291490}" type="pres">
      <dgm:prSet presAssocID="{B45C9303-56E0-4FA3-A412-11EE519202DC}" presName="sibTrans" presStyleLbl="sibTrans2D1" presStyleIdx="5" presStyleCnt="16"/>
      <dgm:spPr/>
    </dgm:pt>
    <dgm:pt modelId="{2C391179-93AB-4264-891C-94C0548D3E1E}" type="pres">
      <dgm:prSet presAssocID="{930FD683-818E-4B56-A87D-A00778DD20F3}" presName="child" presStyleLbl="alignAccFollowNode1" presStyleIdx="5" presStyleCnt="16" custLinFactNeighborX="12612">
        <dgm:presLayoutVars>
          <dgm:chMax val="0"/>
          <dgm:bulletEnabled val="1"/>
        </dgm:presLayoutVars>
      </dgm:prSet>
      <dgm:spPr/>
    </dgm:pt>
    <dgm:pt modelId="{6CE2C794-8EFE-42AD-8794-8F74ABE45504}" type="pres">
      <dgm:prSet presAssocID="{9434B7FD-79A3-428A-BD86-BA866CEE4236}" presName="sibTrans" presStyleLbl="sibTrans2D1" presStyleIdx="6" presStyleCnt="16"/>
      <dgm:spPr/>
    </dgm:pt>
    <dgm:pt modelId="{3066208B-7833-486F-A28D-A49852FC470C}" type="pres">
      <dgm:prSet presAssocID="{D8AD8A9A-A402-4FA8-8D2C-0F5887B94FEA}" presName="child" presStyleLbl="alignAccFollowNode1" presStyleIdx="6" presStyleCnt="16" custLinFactNeighborX="12612">
        <dgm:presLayoutVars>
          <dgm:chMax val="0"/>
          <dgm:bulletEnabled val="1"/>
        </dgm:presLayoutVars>
      </dgm:prSet>
      <dgm:spPr/>
    </dgm:pt>
    <dgm:pt modelId="{2BD4F5D2-EB19-424D-82B8-535CCE014103}" type="pres">
      <dgm:prSet presAssocID="{F17EDC5D-F55E-4639-8F44-353D29083561}" presName="hSp" presStyleCnt="0"/>
      <dgm:spPr/>
    </dgm:pt>
    <dgm:pt modelId="{66210CC5-59F5-499F-96D1-8C3CC3FED023}" type="pres">
      <dgm:prSet presAssocID="{9EA6B6FC-6908-447F-B581-AFE9D3C6D714}" presName="vertFlow" presStyleCnt="0"/>
      <dgm:spPr/>
    </dgm:pt>
    <dgm:pt modelId="{289848A8-5765-406C-9E5A-1B0EEA9BB102}" type="pres">
      <dgm:prSet presAssocID="{9EA6B6FC-6908-447F-B581-AFE9D3C6D714}" presName="header" presStyleLbl="node1" presStyleIdx="2" presStyleCnt="4" custScaleX="122656" custScaleY="142461" custLinFactNeighborX="2225"/>
      <dgm:spPr>
        <a:prstGeom prst="chevron">
          <a:avLst/>
        </a:prstGeom>
      </dgm:spPr>
    </dgm:pt>
    <dgm:pt modelId="{D9F49171-9BCF-4ADE-8B1C-1DB9D3D4DEF1}" type="pres">
      <dgm:prSet presAssocID="{5D335010-FF92-437A-9D0E-03F89DE2BC00}" presName="parTrans" presStyleLbl="sibTrans2D1" presStyleIdx="7" presStyleCnt="16"/>
      <dgm:spPr/>
    </dgm:pt>
    <dgm:pt modelId="{4A9DD5A1-EE45-4C06-BBD9-EBD6D4D8C238}" type="pres">
      <dgm:prSet presAssocID="{DF8AF0DF-633F-48CF-A28A-B665670AB272}" presName="child" presStyleLbl="alignAccFollowNode1" presStyleIdx="7" presStyleCnt="16" custLinFactNeighborX="2225">
        <dgm:presLayoutVars>
          <dgm:chMax val="0"/>
          <dgm:bulletEnabled val="1"/>
        </dgm:presLayoutVars>
      </dgm:prSet>
      <dgm:spPr/>
    </dgm:pt>
    <dgm:pt modelId="{30732B32-99D0-4BDE-8D57-674EC508FB9A}" type="pres">
      <dgm:prSet presAssocID="{0B7C48EC-2356-4BC0-A99F-87DBF802272D}" presName="sibTrans" presStyleLbl="sibTrans2D1" presStyleIdx="8" presStyleCnt="16"/>
      <dgm:spPr/>
    </dgm:pt>
    <dgm:pt modelId="{D64D6F3D-F9C3-4BB2-94FF-DA90A547227C}" type="pres">
      <dgm:prSet presAssocID="{493565EF-F606-4D16-893A-D5C668EAF64D}" presName="child" presStyleLbl="alignAccFollowNode1" presStyleIdx="8" presStyleCnt="16" custLinFactNeighborX="2225">
        <dgm:presLayoutVars>
          <dgm:chMax val="0"/>
          <dgm:bulletEnabled val="1"/>
        </dgm:presLayoutVars>
      </dgm:prSet>
      <dgm:spPr/>
    </dgm:pt>
    <dgm:pt modelId="{2FD25CC4-17EE-49AD-931B-A9319DFA7782}" type="pres">
      <dgm:prSet presAssocID="{2074B3EF-8A77-45B9-81D2-463CE21F4C43}" presName="sibTrans" presStyleLbl="sibTrans2D1" presStyleIdx="9" presStyleCnt="16"/>
      <dgm:spPr/>
    </dgm:pt>
    <dgm:pt modelId="{0A44AEDD-7781-4CFE-96F3-6A25E9A27058}" type="pres">
      <dgm:prSet presAssocID="{EE255970-04A4-42CF-B295-BBAA81647118}" presName="child" presStyleLbl="alignAccFollowNode1" presStyleIdx="9" presStyleCnt="16">
        <dgm:presLayoutVars>
          <dgm:chMax val="0"/>
          <dgm:bulletEnabled val="1"/>
        </dgm:presLayoutVars>
      </dgm:prSet>
      <dgm:spPr/>
    </dgm:pt>
    <dgm:pt modelId="{42D4F691-E398-4ACE-9C74-F82668A500C6}" type="pres">
      <dgm:prSet presAssocID="{E170B691-1A77-46E7-A234-282C2336BF74}" presName="sibTrans" presStyleLbl="sibTrans2D1" presStyleIdx="10" presStyleCnt="16"/>
      <dgm:spPr/>
    </dgm:pt>
    <dgm:pt modelId="{11283C04-446E-4D55-AA5A-B0E10F63915D}" type="pres">
      <dgm:prSet presAssocID="{DA8BF86F-5F0D-41F2-867A-36B93B8AE678}" presName="child" presStyleLbl="alignAccFollowNode1" presStyleIdx="10" presStyleCnt="16">
        <dgm:presLayoutVars>
          <dgm:chMax val="0"/>
          <dgm:bulletEnabled val="1"/>
        </dgm:presLayoutVars>
      </dgm:prSet>
      <dgm:spPr/>
    </dgm:pt>
    <dgm:pt modelId="{CBAFFCC6-FA3C-451D-B47E-199A3481689E}" type="pres">
      <dgm:prSet presAssocID="{23BFBD9F-664C-43A0-B63A-565798ADCBDC}" presName="sibTrans" presStyleLbl="sibTrans2D1" presStyleIdx="11" presStyleCnt="16"/>
      <dgm:spPr/>
    </dgm:pt>
    <dgm:pt modelId="{9A444DE7-C84E-4E6A-B8FA-8FF35E63D38B}" type="pres">
      <dgm:prSet presAssocID="{1B41EA4D-7B0E-499A-B172-D35730C92EB8}" presName="child" presStyleLbl="alignAccFollowNode1" presStyleIdx="11" presStyleCnt="16">
        <dgm:presLayoutVars>
          <dgm:chMax val="0"/>
          <dgm:bulletEnabled val="1"/>
        </dgm:presLayoutVars>
      </dgm:prSet>
      <dgm:spPr/>
    </dgm:pt>
    <dgm:pt modelId="{0F913B39-412F-417C-A89B-7E03BA93F4DD}" type="pres">
      <dgm:prSet presAssocID="{9EA6B6FC-6908-447F-B581-AFE9D3C6D714}" presName="hSp" presStyleCnt="0"/>
      <dgm:spPr/>
    </dgm:pt>
    <dgm:pt modelId="{69A18755-BEF1-4804-A73C-A9C81F4B86F0}" type="pres">
      <dgm:prSet presAssocID="{57D6A092-3526-406A-87D1-64FAC541E583}" presName="vertFlow" presStyleCnt="0"/>
      <dgm:spPr/>
    </dgm:pt>
    <dgm:pt modelId="{DE95A9AC-B2A2-4F46-9FE5-8D83E49714DB}" type="pres">
      <dgm:prSet presAssocID="{57D6A092-3526-406A-87D1-64FAC541E583}" presName="header" presStyleLbl="node1" presStyleIdx="3" presStyleCnt="4" custScaleX="116557" custScaleY="142461" custLinFactNeighborX="-9995"/>
      <dgm:spPr>
        <a:prstGeom prst="chevron">
          <a:avLst/>
        </a:prstGeom>
      </dgm:spPr>
    </dgm:pt>
    <dgm:pt modelId="{B6315BBC-B542-42C4-846D-720DF7FAEBFB}" type="pres">
      <dgm:prSet presAssocID="{36035DE3-17DD-4F2F-A86D-B0257EBB7993}" presName="parTrans" presStyleLbl="sibTrans2D1" presStyleIdx="12" presStyleCnt="16"/>
      <dgm:spPr/>
    </dgm:pt>
    <dgm:pt modelId="{45653FF5-2E1A-4F75-A9DF-017B95687A4E}" type="pres">
      <dgm:prSet presAssocID="{6F1AF5D9-0A20-4472-A4A3-32EBA5AEAC74}" presName="child" presStyleLbl="alignAccFollowNode1" presStyleIdx="12" presStyleCnt="16" custLinFactNeighborX="-9995">
        <dgm:presLayoutVars>
          <dgm:chMax val="0"/>
          <dgm:bulletEnabled val="1"/>
        </dgm:presLayoutVars>
      </dgm:prSet>
      <dgm:spPr/>
    </dgm:pt>
    <dgm:pt modelId="{ADBFF8E6-B280-44E0-B83B-C04418EE94F2}" type="pres">
      <dgm:prSet presAssocID="{44F6A6F5-A3C9-490C-8C46-0571C91B01BD}" presName="sibTrans" presStyleLbl="sibTrans2D1" presStyleIdx="13" presStyleCnt="16"/>
      <dgm:spPr/>
    </dgm:pt>
    <dgm:pt modelId="{B6782437-A963-42AD-A3DB-AA4CB62E936F}" type="pres">
      <dgm:prSet presAssocID="{7B8D2B0B-D7E0-4CEB-90CB-4A5DC97FDC65}" presName="child" presStyleLbl="alignAccFollowNode1" presStyleIdx="13" presStyleCnt="16" custLinFactNeighborX="-9995">
        <dgm:presLayoutVars>
          <dgm:chMax val="0"/>
          <dgm:bulletEnabled val="1"/>
        </dgm:presLayoutVars>
      </dgm:prSet>
      <dgm:spPr/>
    </dgm:pt>
    <dgm:pt modelId="{43265E99-1D5C-449D-AB1C-8037AD1CB63C}" type="pres">
      <dgm:prSet presAssocID="{DA161032-62C0-4D49-9739-C495FC7FB13E}" presName="sibTrans" presStyleLbl="sibTrans2D1" presStyleIdx="14" presStyleCnt="16"/>
      <dgm:spPr/>
    </dgm:pt>
    <dgm:pt modelId="{29F10830-C0DE-47AD-82BC-F04F6AAD70CE}" type="pres">
      <dgm:prSet presAssocID="{49B181B1-0B4A-4579-9FD2-07CE2394126D}" presName="child" presStyleLbl="alignAccFollowNode1" presStyleIdx="14" presStyleCnt="16" custLinFactNeighborX="-9995">
        <dgm:presLayoutVars>
          <dgm:chMax val="0"/>
          <dgm:bulletEnabled val="1"/>
        </dgm:presLayoutVars>
      </dgm:prSet>
      <dgm:spPr/>
    </dgm:pt>
    <dgm:pt modelId="{C0BEBF45-CDCF-411A-845E-CD8452E14347}" type="pres">
      <dgm:prSet presAssocID="{AA0C96E6-6D1F-45B1-8CBB-AB58403EE22D}" presName="sibTrans" presStyleLbl="sibTrans2D1" presStyleIdx="15" presStyleCnt="16"/>
      <dgm:spPr/>
    </dgm:pt>
    <dgm:pt modelId="{869347F4-BC6E-4DED-805F-9B6A7BFE44DB}" type="pres">
      <dgm:prSet presAssocID="{CD89BD9C-3286-4C84-95B1-8F0E490F6451}" presName="child" presStyleLbl="alignAccFollowNode1" presStyleIdx="15" presStyleCnt="16" custLinFactNeighborX="-8371">
        <dgm:presLayoutVars>
          <dgm:chMax val="0"/>
          <dgm:bulletEnabled val="1"/>
        </dgm:presLayoutVars>
      </dgm:prSet>
      <dgm:spPr/>
    </dgm:pt>
  </dgm:ptLst>
  <dgm:cxnLst>
    <dgm:cxn modelId="{4DDA9A04-D16E-4DA0-9D20-B8E2565F7E64}" type="presOf" srcId="{0B7C48EC-2356-4BC0-A99F-87DBF802272D}" destId="{30732B32-99D0-4BDE-8D57-674EC508FB9A}" srcOrd="0" destOrd="0" presId="urn:microsoft.com/office/officeart/2005/8/layout/lProcess1"/>
    <dgm:cxn modelId="{045F6809-CEAE-489F-99FF-3D7CCF91E120}" type="presOf" srcId="{57D6A092-3526-406A-87D1-64FAC541E583}" destId="{DE95A9AC-B2A2-4F46-9FE5-8D83E49714DB}" srcOrd="0" destOrd="0" presId="urn:microsoft.com/office/officeart/2005/8/layout/lProcess1"/>
    <dgm:cxn modelId="{13BA5F10-1694-4358-9D92-4492D369F059}" srcId="{9EA6B6FC-6908-447F-B581-AFE9D3C6D714}" destId="{493565EF-F606-4D16-893A-D5C668EAF64D}" srcOrd="1" destOrd="0" parTransId="{8213FFCE-C6BA-49E5-AEFF-CE4780BD021F}" sibTransId="{2074B3EF-8A77-45B9-81D2-463CE21F4C43}"/>
    <dgm:cxn modelId="{9DD46615-2A64-412F-9A46-5B7D37077A98}" type="presOf" srcId="{B7AAA4CC-FB55-444A-9D09-D3DA3DEB8573}" destId="{B3841E07-DFDE-4459-B58B-A7FC6AB58499}" srcOrd="0" destOrd="0" presId="urn:microsoft.com/office/officeart/2005/8/layout/lProcess1"/>
    <dgm:cxn modelId="{60BFCD16-5954-4006-B6B0-B9777955FACF}" type="presOf" srcId="{9EA6B6FC-6908-447F-B581-AFE9D3C6D714}" destId="{289848A8-5765-406C-9E5A-1B0EEA9BB102}" srcOrd="0" destOrd="0" presId="urn:microsoft.com/office/officeart/2005/8/layout/lProcess1"/>
    <dgm:cxn modelId="{7DA32B19-6793-4CEC-BE05-32D7B4DF2580}" type="presOf" srcId="{926B41E1-FC1E-40BC-92D8-8627D19505EC}" destId="{1EA8CAA8-3F03-4598-AD46-F3DF04A643B7}" srcOrd="0" destOrd="0" presId="urn:microsoft.com/office/officeart/2005/8/layout/lProcess1"/>
    <dgm:cxn modelId="{6920291D-BD50-4A81-868E-F5B2A90B454D}" type="presOf" srcId="{AA0C96E6-6D1F-45B1-8CBB-AB58403EE22D}" destId="{C0BEBF45-CDCF-411A-845E-CD8452E14347}" srcOrd="0" destOrd="0" presId="urn:microsoft.com/office/officeart/2005/8/layout/lProcess1"/>
    <dgm:cxn modelId="{6E4C8D1D-1568-4201-8EF7-B64B6C27B7DF}" srcId="{5D70EE96-5A65-4D20-A17F-4E9E4D09A63C}" destId="{F17EDC5D-F55E-4639-8F44-353D29083561}" srcOrd="1" destOrd="0" parTransId="{527AF160-1CA3-4656-83E5-A24210F15EC2}" sibTransId="{0B0D54F7-46F3-49C5-A98E-D89E614E3B71}"/>
    <dgm:cxn modelId="{7125B31D-3CA7-4C6A-94EF-C71087A388D9}" srcId="{5D70EE96-5A65-4D20-A17F-4E9E4D09A63C}" destId="{57D6A092-3526-406A-87D1-64FAC541E583}" srcOrd="3" destOrd="0" parTransId="{CDEA0EE3-896F-4513-8257-8C6ECD42F984}" sibTransId="{889AC4EA-C12B-4C51-98FD-5268C99DED27}"/>
    <dgm:cxn modelId="{07BDF12B-72B9-46A4-B1BD-D36DDF8656EA}" type="presOf" srcId="{ED9A0C65-E526-48DC-98EF-796AA0F17214}" destId="{AC19B283-FEAB-4281-9810-30B44A72FC2A}" srcOrd="0" destOrd="0" presId="urn:microsoft.com/office/officeart/2005/8/layout/lProcess1"/>
    <dgm:cxn modelId="{C7AC1E33-EC41-4EDD-B268-410DA6C00F7B}" type="presOf" srcId="{23BFBD9F-664C-43A0-B63A-565798ADCBDC}" destId="{CBAFFCC6-FA3C-451D-B47E-199A3481689E}" srcOrd="0" destOrd="0" presId="urn:microsoft.com/office/officeart/2005/8/layout/lProcess1"/>
    <dgm:cxn modelId="{C4C61B34-B9FD-444D-934C-194812C1F37B}" type="presOf" srcId="{DF5069BC-D283-4F98-84AA-D9EF639328FB}" destId="{15652D64-7967-4404-B2B0-B6EFB92309CA}" srcOrd="0" destOrd="0" presId="urn:microsoft.com/office/officeart/2005/8/layout/lProcess1"/>
    <dgm:cxn modelId="{E3DA7234-BA7E-4AF4-9F58-18464D372805}" srcId="{9EA6B6FC-6908-447F-B581-AFE9D3C6D714}" destId="{1B41EA4D-7B0E-499A-B172-D35730C92EB8}" srcOrd="4" destOrd="0" parTransId="{2A864819-3B07-4051-8FF4-A0BD44FDBC19}" sibTransId="{89FCA621-B9DE-4955-AFC0-6E1460D00B05}"/>
    <dgm:cxn modelId="{4062A736-65EE-47EB-8C73-83D9D4F06777}" srcId="{F17EDC5D-F55E-4639-8F44-353D29083561}" destId="{D8AD8A9A-A402-4FA8-8D2C-0F5887B94FEA}" srcOrd="4" destOrd="0" parTransId="{064C8506-78D8-4F28-BFD8-390855C5B9FA}" sibTransId="{BEB3E7F5-3E32-4850-A7FE-B06C530A255A}"/>
    <dgm:cxn modelId="{0247C63A-16F6-4780-8BBF-7FF1EE1AF36B}" type="presOf" srcId="{C6DC8CD8-9EBA-4BFE-B852-4AC65189D53D}" destId="{2E7454D9-F825-46AF-8C53-2A7BCE803316}" srcOrd="0" destOrd="0" presId="urn:microsoft.com/office/officeart/2005/8/layout/lProcess1"/>
    <dgm:cxn modelId="{F4F1315C-537A-464D-A73F-865738D61799}" srcId="{F17EDC5D-F55E-4639-8F44-353D29083561}" destId="{EB2E39DE-343E-41FD-BF35-B88B2CC6C428}" srcOrd="2" destOrd="0" parTransId="{E9BE4B5A-9DCE-47FF-9203-BC84170B1BBE}" sibTransId="{B45C9303-56E0-4FA3-A412-11EE519202DC}"/>
    <dgm:cxn modelId="{2F136D61-E07D-4EEE-BFFA-6A35A7B6B5CA}" type="presOf" srcId="{930FD683-818E-4B56-A87D-A00778DD20F3}" destId="{2C391179-93AB-4264-891C-94C0548D3E1E}" srcOrd="0" destOrd="0" presId="urn:microsoft.com/office/officeart/2005/8/layout/lProcess1"/>
    <dgm:cxn modelId="{B7600043-9FDB-4DCC-AC86-4C8FA9C1CEE9}" type="presOf" srcId="{1B41EA4D-7B0E-499A-B172-D35730C92EB8}" destId="{9A444DE7-C84E-4E6A-B8FA-8FF35E63D38B}" srcOrd="0" destOrd="0" presId="urn:microsoft.com/office/officeart/2005/8/layout/lProcess1"/>
    <dgm:cxn modelId="{6E789E64-8719-4542-982A-CA72CBC7B17B}" type="presOf" srcId="{2074B3EF-8A77-45B9-81D2-463CE21F4C43}" destId="{2FD25CC4-17EE-49AD-931B-A9319DFA7782}" srcOrd="0" destOrd="0" presId="urn:microsoft.com/office/officeart/2005/8/layout/lProcess1"/>
    <dgm:cxn modelId="{C148394A-2C11-499D-9615-E7C44F357707}" srcId="{F17EDC5D-F55E-4639-8F44-353D29083561}" destId="{1CB750D5-C0CF-40C8-919C-56221F63E3E0}" srcOrd="0" destOrd="0" parTransId="{C6DC8CD8-9EBA-4BFE-B852-4AC65189D53D}" sibTransId="{E0C0C946-1A32-4256-B94F-C0C83E36F009}"/>
    <dgm:cxn modelId="{C92F356C-1A8E-454D-AE0A-9224F95449F4}" type="presOf" srcId="{B92CD2C5-E3F0-4E7B-A99E-62F73EBDA7C7}" destId="{82120922-C617-4415-A064-7C4E91A3E3CD}" srcOrd="0" destOrd="0" presId="urn:microsoft.com/office/officeart/2005/8/layout/lProcess1"/>
    <dgm:cxn modelId="{2C88284D-AA4A-43AA-A05D-8A837E330C96}" srcId="{5D70EE96-5A65-4D20-A17F-4E9E4D09A63C}" destId="{9EA6B6FC-6908-447F-B581-AFE9D3C6D714}" srcOrd="2" destOrd="0" parTransId="{4D8A1943-1098-4994-BCAA-7C086ABAC0B7}" sibTransId="{152F79E4-2D1D-4C77-9059-F42492911F20}"/>
    <dgm:cxn modelId="{B58C8F51-539F-42F2-8522-747AD3F7FD4C}" type="presOf" srcId="{811F1A74-D47A-4079-9848-2BC5D39E0378}" destId="{ED9B4FB5-9087-4D95-A5E3-05DA7501EFAA}" srcOrd="0" destOrd="0" presId="urn:microsoft.com/office/officeart/2005/8/layout/lProcess1"/>
    <dgm:cxn modelId="{781A0E73-8AE2-45D6-A8E1-2DF933537002}" type="presOf" srcId="{EE255970-04A4-42CF-B295-BBAA81647118}" destId="{0A44AEDD-7781-4CFE-96F3-6A25E9A27058}" srcOrd="0" destOrd="0" presId="urn:microsoft.com/office/officeart/2005/8/layout/lProcess1"/>
    <dgm:cxn modelId="{D154A654-1AE5-4865-AEB3-18BCBFC00395}" type="presOf" srcId="{E0C0C946-1A32-4256-B94F-C0C83E36F009}" destId="{47ECDA84-B86F-4194-83EE-F7C988B7D9E3}" srcOrd="0" destOrd="0" presId="urn:microsoft.com/office/officeart/2005/8/layout/lProcess1"/>
    <dgm:cxn modelId="{B9B8DB55-595F-4995-A797-79C7085551EF}" srcId="{57D6A092-3526-406A-87D1-64FAC541E583}" destId="{49B181B1-0B4A-4579-9FD2-07CE2394126D}" srcOrd="2" destOrd="0" parTransId="{E227B17A-E629-4746-8867-0B59D072FB22}" sibTransId="{AA0C96E6-6D1F-45B1-8CBB-AB58403EE22D}"/>
    <dgm:cxn modelId="{E75C4258-4BB0-46D6-B3A0-3CDC0DD9D955}" type="presOf" srcId="{7B8D2B0B-D7E0-4CEB-90CB-4A5DC97FDC65}" destId="{B6782437-A963-42AD-A3DB-AA4CB62E936F}" srcOrd="0" destOrd="0" presId="urn:microsoft.com/office/officeart/2005/8/layout/lProcess1"/>
    <dgm:cxn modelId="{45F8EB78-9E3E-4AD3-AE2F-5B212B726BF2}" type="presOf" srcId="{44F6A6F5-A3C9-490C-8C46-0571C91B01BD}" destId="{ADBFF8E6-B280-44E0-B83B-C04418EE94F2}" srcOrd="0" destOrd="0" presId="urn:microsoft.com/office/officeart/2005/8/layout/lProcess1"/>
    <dgm:cxn modelId="{FA4CE259-6037-45C8-9F4C-CB767D71862E}" srcId="{57D6A092-3526-406A-87D1-64FAC541E583}" destId="{CD89BD9C-3286-4C84-95B1-8F0E490F6451}" srcOrd="3" destOrd="0" parTransId="{DA27FEBE-789C-458D-93C9-CD828169A2B0}" sibTransId="{8CCA3E13-A976-468C-96DB-27C8589DB8D4}"/>
    <dgm:cxn modelId="{87A5277E-D05C-4F51-8274-47CB65804F0B}" srcId="{9EA6B6FC-6908-447F-B581-AFE9D3C6D714}" destId="{DA8BF86F-5F0D-41F2-867A-36B93B8AE678}" srcOrd="3" destOrd="0" parTransId="{2E7AA3A2-D8B6-46AC-8B2F-1DAD3C276444}" sibTransId="{23BFBD9F-664C-43A0-B63A-565798ADCBDC}"/>
    <dgm:cxn modelId="{04CF4C81-D8D1-41A5-AA9B-7C357A7E4DD6}" type="presOf" srcId="{DA161032-62C0-4D49-9739-C495FC7FB13E}" destId="{43265E99-1D5C-449D-AB1C-8037AD1CB63C}" srcOrd="0" destOrd="0" presId="urn:microsoft.com/office/officeart/2005/8/layout/lProcess1"/>
    <dgm:cxn modelId="{460D2682-34B8-4316-945A-64E07BF4B535}" type="presOf" srcId="{493565EF-F606-4D16-893A-D5C668EAF64D}" destId="{D64D6F3D-F9C3-4BB2-94FF-DA90A547227C}" srcOrd="0" destOrd="0" presId="urn:microsoft.com/office/officeart/2005/8/layout/lProcess1"/>
    <dgm:cxn modelId="{58127E87-BFEC-4958-A731-B3287EE4CAB2}" type="presOf" srcId="{6F1AF5D9-0A20-4472-A4A3-32EBA5AEAC74}" destId="{45653FF5-2E1A-4F75-A9DF-017B95687A4E}" srcOrd="0" destOrd="0" presId="urn:microsoft.com/office/officeart/2005/8/layout/lProcess1"/>
    <dgm:cxn modelId="{658A9289-F780-433D-9602-7AD21FB6AA48}" type="presOf" srcId="{49B181B1-0B4A-4579-9FD2-07CE2394126D}" destId="{29F10830-C0DE-47AD-82BC-F04F6AAD70CE}" srcOrd="0" destOrd="0" presId="urn:microsoft.com/office/officeart/2005/8/layout/lProcess1"/>
    <dgm:cxn modelId="{A1A4248B-A4F6-4E04-B4BB-DD0CFBC22D78}" type="presOf" srcId="{5D70EE96-5A65-4D20-A17F-4E9E4D09A63C}" destId="{6B5A6DE0-1747-49EC-88EB-76F132AFAF04}" srcOrd="0" destOrd="0" presId="urn:microsoft.com/office/officeart/2005/8/layout/lProcess1"/>
    <dgm:cxn modelId="{AFF3D38F-4CCB-429F-929E-4317DD87DC15}" type="presOf" srcId="{1CB750D5-C0CF-40C8-919C-56221F63E3E0}" destId="{600B953B-20E0-468E-AA0D-D4035D10A745}" srcOrd="0" destOrd="0" presId="urn:microsoft.com/office/officeart/2005/8/layout/lProcess1"/>
    <dgm:cxn modelId="{DC0A3092-B30F-48DF-8F84-DD1BB7E0984A}" type="presOf" srcId="{DA8BF86F-5F0D-41F2-867A-36B93B8AE678}" destId="{11283C04-446E-4D55-AA5A-B0E10F63915D}" srcOrd="0" destOrd="0" presId="urn:microsoft.com/office/officeart/2005/8/layout/lProcess1"/>
    <dgm:cxn modelId="{9011C595-F700-44CD-B818-EC1769391CD7}" srcId="{57D6A092-3526-406A-87D1-64FAC541E583}" destId="{6F1AF5D9-0A20-4472-A4A3-32EBA5AEAC74}" srcOrd="0" destOrd="0" parTransId="{36035DE3-17DD-4F2F-A86D-B0257EBB7993}" sibTransId="{44F6A6F5-A3C9-490C-8C46-0571C91B01BD}"/>
    <dgm:cxn modelId="{BD794798-C8D0-4B82-9322-C7F8C6BB65E3}" type="presOf" srcId="{5D335010-FF92-437A-9D0E-03F89DE2BC00}" destId="{D9F49171-9BCF-4ADE-8B1C-1DB9D3D4DEF1}" srcOrd="0" destOrd="0" presId="urn:microsoft.com/office/officeart/2005/8/layout/lProcess1"/>
    <dgm:cxn modelId="{CE1A309C-9E79-484D-B842-5F765E85B9D5}" type="presOf" srcId="{DF8AF0DF-633F-48CF-A28A-B665670AB272}" destId="{4A9DD5A1-EE45-4C06-BBD9-EBD6D4D8C238}" srcOrd="0" destOrd="0" presId="urn:microsoft.com/office/officeart/2005/8/layout/lProcess1"/>
    <dgm:cxn modelId="{97E812AB-5307-4A8A-90E6-386D9F2D9D6F}" srcId="{F17EDC5D-F55E-4639-8F44-353D29083561}" destId="{DF5069BC-D283-4F98-84AA-D9EF639328FB}" srcOrd="1" destOrd="0" parTransId="{303ED18C-BF11-4543-9E55-B05A5C28E589}" sibTransId="{B7AAA4CC-FB55-444A-9D09-D3DA3DEB8573}"/>
    <dgm:cxn modelId="{D418F2B0-CF8D-4603-B7C9-07D0575DF74C}" srcId="{5D70EE96-5A65-4D20-A17F-4E9E4D09A63C}" destId="{C916899E-D52D-4D6A-ADD6-8188D7D72F9A}" srcOrd="0" destOrd="0" parTransId="{25A7551D-ADD8-4EE7-8B09-FCBE65DEAC81}" sibTransId="{8E370A41-F973-4BA9-A423-A43A9F451B9A}"/>
    <dgm:cxn modelId="{FFB2CDB1-3215-406B-8928-C26BD43CD4F3}" srcId="{C916899E-D52D-4D6A-ADD6-8188D7D72F9A}" destId="{B92CD2C5-E3F0-4E7B-A99E-62F73EBDA7C7}" srcOrd="1" destOrd="0" parTransId="{6582EEB2-6920-4F3C-8F2F-688E3C695220}" sibTransId="{FAD209AA-1E02-4899-86B6-7A9CCE4221D0}"/>
    <dgm:cxn modelId="{7A1F78C7-CA79-491B-A428-D8DD27B69E67}" srcId="{9EA6B6FC-6908-447F-B581-AFE9D3C6D714}" destId="{DF8AF0DF-633F-48CF-A28A-B665670AB272}" srcOrd="0" destOrd="0" parTransId="{5D335010-FF92-437A-9D0E-03F89DE2BC00}" sibTransId="{0B7C48EC-2356-4BC0-A99F-87DBF802272D}"/>
    <dgm:cxn modelId="{2B4393CB-3FAD-4B25-BC6F-E2E17C6600D2}" type="presOf" srcId="{F17EDC5D-F55E-4639-8F44-353D29083561}" destId="{1829D141-41FB-4219-A5BD-D9F8421D0FD3}" srcOrd="0" destOrd="0" presId="urn:microsoft.com/office/officeart/2005/8/layout/lProcess1"/>
    <dgm:cxn modelId="{120944CF-7269-4C02-B94D-CF5512A480CF}" srcId="{C916899E-D52D-4D6A-ADD6-8188D7D72F9A}" destId="{ED9A0C65-E526-48DC-98EF-796AA0F17214}" srcOrd="0" destOrd="0" parTransId="{926B41E1-FC1E-40BC-92D8-8627D19505EC}" sibTransId="{811F1A74-D47A-4079-9848-2BC5D39E0378}"/>
    <dgm:cxn modelId="{48F3B9D1-1E63-4A16-AFBC-AB96F4FDA6B2}" type="presOf" srcId="{CD89BD9C-3286-4C84-95B1-8F0E490F6451}" destId="{869347F4-BC6E-4DED-805F-9B6A7BFE44DB}" srcOrd="0" destOrd="0" presId="urn:microsoft.com/office/officeart/2005/8/layout/lProcess1"/>
    <dgm:cxn modelId="{3CACD0D2-00BA-4D47-B9B9-1C59E28189A8}" type="presOf" srcId="{36035DE3-17DD-4F2F-A86D-B0257EBB7993}" destId="{B6315BBC-B542-42C4-846D-720DF7FAEBFB}" srcOrd="0" destOrd="0" presId="urn:microsoft.com/office/officeart/2005/8/layout/lProcess1"/>
    <dgm:cxn modelId="{5332ECD3-C0A0-42BE-A305-357B3843AE74}" type="presOf" srcId="{D8AD8A9A-A402-4FA8-8D2C-0F5887B94FEA}" destId="{3066208B-7833-486F-A28D-A49852FC470C}" srcOrd="0" destOrd="0" presId="urn:microsoft.com/office/officeart/2005/8/layout/lProcess1"/>
    <dgm:cxn modelId="{F396C2DB-2758-44AB-B17C-551BE056947A}" srcId="{9EA6B6FC-6908-447F-B581-AFE9D3C6D714}" destId="{EE255970-04A4-42CF-B295-BBAA81647118}" srcOrd="2" destOrd="0" parTransId="{449B3DCC-A9AF-487B-AC03-B3B42125D68B}" sibTransId="{E170B691-1A77-46E7-A234-282C2336BF74}"/>
    <dgm:cxn modelId="{243F75E0-DC67-4F2C-B003-7DD307830737}" type="presOf" srcId="{C916899E-D52D-4D6A-ADD6-8188D7D72F9A}" destId="{310BEC20-3A4D-4D8C-A9B0-68CFFC3ED86F}" srcOrd="0" destOrd="0" presId="urn:microsoft.com/office/officeart/2005/8/layout/lProcess1"/>
    <dgm:cxn modelId="{8E5DE8E2-1F0F-42A6-9676-8843C2BC993E}" type="presOf" srcId="{B45C9303-56E0-4FA3-A412-11EE519202DC}" destId="{C8ABAEF6-752C-44E5-A397-7A06BB291490}" srcOrd="0" destOrd="0" presId="urn:microsoft.com/office/officeart/2005/8/layout/lProcess1"/>
    <dgm:cxn modelId="{D00D14F3-087F-4F4D-A10B-E4E2EBD5D303}" type="presOf" srcId="{E170B691-1A77-46E7-A234-282C2336BF74}" destId="{42D4F691-E398-4ACE-9C74-F82668A500C6}" srcOrd="0" destOrd="0" presId="urn:microsoft.com/office/officeart/2005/8/layout/lProcess1"/>
    <dgm:cxn modelId="{0328D6F6-6331-4575-A751-0B6B72AE6EBB}" type="presOf" srcId="{EB2E39DE-343E-41FD-BF35-B88B2CC6C428}" destId="{1397C881-A2D6-4114-8990-8755F4D1A261}" srcOrd="0" destOrd="0" presId="urn:microsoft.com/office/officeart/2005/8/layout/lProcess1"/>
    <dgm:cxn modelId="{D3F0D9F7-0CD4-40E3-9E0B-6A0E77D779C0}" type="presOf" srcId="{9434B7FD-79A3-428A-BD86-BA866CEE4236}" destId="{6CE2C794-8EFE-42AD-8794-8F74ABE45504}" srcOrd="0" destOrd="0" presId="urn:microsoft.com/office/officeart/2005/8/layout/lProcess1"/>
    <dgm:cxn modelId="{40F892F8-3476-42E8-B977-3E8A6041D318}" srcId="{F17EDC5D-F55E-4639-8F44-353D29083561}" destId="{930FD683-818E-4B56-A87D-A00778DD20F3}" srcOrd="3" destOrd="0" parTransId="{A820F274-28CF-4E7F-B7E7-4BDF3210E5C9}" sibTransId="{9434B7FD-79A3-428A-BD86-BA866CEE4236}"/>
    <dgm:cxn modelId="{304B41FD-38AD-4208-AD58-80E8A44A99F8}" srcId="{57D6A092-3526-406A-87D1-64FAC541E583}" destId="{7B8D2B0B-D7E0-4CEB-90CB-4A5DC97FDC65}" srcOrd="1" destOrd="0" parTransId="{88802747-EDD0-45CE-96A5-D75B793D9AF5}" sibTransId="{DA161032-62C0-4D49-9739-C495FC7FB13E}"/>
    <dgm:cxn modelId="{1C7501D6-E819-4147-8E12-D0312FF6DFCA}" type="presParOf" srcId="{6B5A6DE0-1747-49EC-88EB-76F132AFAF04}" destId="{CCCAD6A7-B4CE-4629-A2C5-0CAD9E29D1E8}" srcOrd="0" destOrd="0" presId="urn:microsoft.com/office/officeart/2005/8/layout/lProcess1"/>
    <dgm:cxn modelId="{D51C53A9-574D-4B1C-81A9-A507983DAE72}" type="presParOf" srcId="{CCCAD6A7-B4CE-4629-A2C5-0CAD9E29D1E8}" destId="{310BEC20-3A4D-4D8C-A9B0-68CFFC3ED86F}" srcOrd="0" destOrd="0" presId="urn:microsoft.com/office/officeart/2005/8/layout/lProcess1"/>
    <dgm:cxn modelId="{29D96441-48C4-4B64-A9D9-3147ECCF4663}" type="presParOf" srcId="{CCCAD6A7-B4CE-4629-A2C5-0CAD9E29D1E8}" destId="{1EA8CAA8-3F03-4598-AD46-F3DF04A643B7}" srcOrd="1" destOrd="0" presId="urn:microsoft.com/office/officeart/2005/8/layout/lProcess1"/>
    <dgm:cxn modelId="{8D07204D-20B2-4081-90FB-002B298945C0}" type="presParOf" srcId="{CCCAD6A7-B4CE-4629-A2C5-0CAD9E29D1E8}" destId="{AC19B283-FEAB-4281-9810-30B44A72FC2A}" srcOrd="2" destOrd="0" presId="urn:microsoft.com/office/officeart/2005/8/layout/lProcess1"/>
    <dgm:cxn modelId="{2A3DCEB9-3749-4F38-92EC-637C1E8FA2C2}" type="presParOf" srcId="{CCCAD6A7-B4CE-4629-A2C5-0CAD9E29D1E8}" destId="{ED9B4FB5-9087-4D95-A5E3-05DA7501EFAA}" srcOrd="3" destOrd="0" presId="urn:microsoft.com/office/officeart/2005/8/layout/lProcess1"/>
    <dgm:cxn modelId="{1964D914-D587-4B85-B55F-DB45B42A6A58}" type="presParOf" srcId="{CCCAD6A7-B4CE-4629-A2C5-0CAD9E29D1E8}" destId="{82120922-C617-4415-A064-7C4E91A3E3CD}" srcOrd="4" destOrd="0" presId="urn:microsoft.com/office/officeart/2005/8/layout/lProcess1"/>
    <dgm:cxn modelId="{5DF0C52D-5263-4ACD-95DF-50A1DFAAB4D5}" type="presParOf" srcId="{6B5A6DE0-1747-49EC-88EB-76F132AFAF04}" destId="{96A32DBF-31D1-47CD-937A-11081BF3A4F4}" srcOrd="1" destOrd="0" presId="urn:microsoft.com/office/officeart/2005/8/layout/lProcess1"/>
    <dgm:cxn modelId="{6D3C6BBB-8B33-49CF-A9F7-5318924E1338}" type="presParOf" srcId="{6B5A6DE0-1747-49EC-88EB-76F132AFAF04}" destId="{CAC68262-AAAB-406A-A0EE-EAC606A4428C}" srcOrd="2" destOrd="0" presId="urn:microsoft.com/office/officeart/2005/8/layout/lProcess1"/>
    <dgm:cxn modelId="{BE0004FB-1894-4218-AB6D-1932BC89D981}" type="presParOf" srcId="{CAC68262-AAAB-406A-A0EE-EAC606A4428C}" destId="{1829D141-41FB-4219-A5BD-D9F8421D0FD3}" srcOrd="0" destOrd="0" presId="urn:microsoft.com/office/officeart/2005/8/layout/lProcess1"/>
    <dgm:cxn modelId="{A2DCDE11-AEC1-4856-B928-4EC0051428F5}" type="presParOf" srcId="{CAC68262-AAAB-406A-A0EE-EAC606A4428C}" destId="{2E7454D9-F825-46AF-8C53-2A7BCE803316}" srcOrd="1" destOrd="0" presId="urn:microsoft.com/office/officeart/2005/8/layout/lProcess1"/>
    <dgm:cxn modelId="{C55D34FB-1C26-48AF-945C-410A2D5F45AB}" type="presParOf" srcId="{CAC68262-AAAB-406A-A0EE-EAC606A4428C}" destId="{600B953B-20E0-468E-AA0D-D4035D10A745}" srcOrd="2" destOrd="0" presId="urn:microsoft.com/office/officeart/2005/8/layout/lProcess1"/>
    <dgm:cxn modelId="{CFB50689-91DF-4B9D-8439-D05B9601F77B}" type="presParOf" srcId="{CAC68262-AAAB-406A-A0EE-EAC606A4428C}" destId="{47ECDA84-B86F-4194-83EE-F7C988B7D9E3}" srcOrd="3" destOrd="0" presId="urn:microsoft.com/office/officeart/2005/8/layout/lProcess1"/>
    <dgm:cxn modelId="{A0AEE6F2-1F88-459C-8F31-48723C5D5652}" type="presParOf" srcId="{CAC68262-AAAB-406A-A0EE-EAC606A4428C}" destId="{15652D64-7967-4404-B2B0-B6EFB92309CA}" srcOrd="4" destOrd="0" presId="urn:microsoft.com/office/officeart/2005/8/layout/lProcess1"/>
    <dgm:cxn modelId="{6B610333-3301-4DB6-9AF6-115EEEAD9265}" type="presParOf" srcId="{CAC68262-AAAB-406A-A0EE-EAC606A4428C}" destId="{B3841E07-DFDE-4459-B58B-A7FC6AB58499}" srcOrd="5" destOrd="0" presId="urn:microsoft.com/office/officeart/2005/8/layout/lProcess1"/>
    <dgm:cxn modelId="{755B0E2D-2513-46C7-8446-677CD7D212F1}" type="presParOf" srcId="{CAC68262-AAAB-406A-A0EE-EAC606A4428C}" destId="{1397C881-A2D6-4114-8990-8755F4D1A261}" srcOrd="6" destOrd="0" presId="urn:microsoft.com/office/officeart/2005/8/layout/lProcess1"/>
    <dgm:cxn modelId="{E7BE17D9-AE1A-4F5C-8B2D-CA773E6B3C88}" type="presParOf" srcId="{CAC68262-AAAB-406A-A0EE-EAC606A4428C}" destId="{C8ABAEF6-752C-44E5-A397-7A06BB291490}" srcOrd="7" destOrd="0" presId="urn:microsoft.com/office/officeart/2005/8/layout/lProcess1"/>
    <dgm:cxn modelId="{11083EE1-E317-41AF-B4D6-EB866CF49645}" type="presParOf" srcId="{CAC68262-AAAB-406A-A0EE-EAC606A4428C}" destId="{2C391179-93AB-4264-891C-94C0548D3E1E}" srcOrd="8" destOrd="0" presId="urn:microsoft.com/office/officeart/2005/8/layout/lProcess1"/>
    <dgm:cxn modelId="{8FFFBAC6-0B70-4062-9361-3A994587FB56}" type="presParOf" srcId="{CAC68262-AAAB-406A-A0EE-EAC606A4428C}" destId="{6CE2C794-8EFE-42AD-8794-8F74ABE45504}" srcOrd="9" destOrd="0" presId="urn:microsoft.com/office/officeart/2005/8/layout/lProcess1"/>
    <dgm:cxn modelId="{1E9FD301-338F-4FBA-85BC-94DF0EFA015E}" type="presParOf" srcId="{CAC68262-AAAB-406A-A0EE-EAC606A4428C}" destId="{3066208B-7833-486F-A28D-A49852FC470C}" srcOrd="10" destOrd="0" presId="urn:microsoft.com/office/officeart/2005/8/layout/lProcess1"/>
    <dgm:cxn modelId="{EA0179C8-D985-414A-A783-DAF56EAC09A6}" type="presParOf" srcId="{6B5A6DE0-1747-49EC-88EB-76F132AFAF04}" destId="{2BD4F5D2-EB19-424D-82B8-535CCE014103}" srcOrd="3" destOrd="0" presId="urn:microsoft.com/office/officeart/2005/8/layout/lProcess1"/>
    <dgm:cxn modelId="{8896E265-0709-4CF7-9963-9F3ED320DEF3}" type="presParOf" srcId="{6B5A6DE0-1747-49EC-88EB-76F132AFAF04}" destId="{66210CC5-59F5-499F-96D1-8C3CC3FED023}" srcOrd="4" destOrd="0" presId="urn:microsoft.com/office/officeart/2005/8/layout/lProcess1"/>
    <dgm:cxn modelId="{AAED2253-9F0B-4888-A1D3-3D9FF94FCCBB}" type="presParOf" srcId="{66210CC5-59F5-499F-96D1-8C3CC3FED023}" destId="{289848A8-5765-406C-9E5A-1B0EEA9BB102}" srcOrd="0" destOrd="0" presId="urn:microsoft.com/office/officeart/2005/8/layout/lProcess1"/>
    <dgm:cxn modelId="{67112CB9-7E60-4DFF-8F28-39612ED48E66}" type="presParOf" srcId="{66210CC5-59F5-499F-96D1-8C3CC3FED023}" destId="{D9F49171-9BCF-4ADE-8B1C-1DB9D3D4DEF1}" srcOrd="1" destOrd="0" presId="urn:microsoft.com/office/officeart/2005/8/layout/lProcess1"/>
    <dgm:cxn modelId="{AE8DFCFD-0A50-4B87-B3C7-1C99BF3B9446}" type="presParOf" srcId="{66210CC5-59F5-499F-96D1-8C3CC3FED023}" destId="{4A9DD5A1-EE45-4C06-BBD9-EBD6D4D8C238}" srcOrd="2" destOrd="0" presId="urn:microsoft.com/office/officeart/2005/8/layout/lProcess1"/>
    <dgm:cxn modelId="{225E833C-F728-4AE7-AC3E-E2D8F31654FB}" type="presParOf" srcId="{66210CC5-59F5-499F-96D1-8C3CC3FED023}" destId="{30732B32-99D0-4BDE-8D57-674EC508FB9A}" srcOrd="3" destOrd="0" presId="urn:microsoft.com/office/officeart/2005/8/layout/lProcess1"/>
    <dgm:cxn modelId="{81AD6F0B-9FEC-412B-843D-51100A4F2222}" type="presParOf" srcId="{66210CC5-59F5-499F-96D1-8C3CC3FED023}" destId="{D64D6F3D-F9C3-4BB2-94FF-DA90A547227C}" srcOrd="4" destOrd="0" presId="urn:microsoft.com/office/officeart/2005/8/layout/lProcess1"/>
    <dgm:cxn modelId="{D9744FE9-CEEC-46B0-BF09-A3BCA66903C1}" type="presParOf" srcId="{66210CC5-59F5-499F-96D1-8C3CC3FED023}" destId="{2FD25CC4-17EE-49AD-931B-A9319DFA7782}" srcOrd="5" destOrd="0" presId="urn:microsoft.com/office/officeart/2005/8/layout/lProcess1"/>
    <dgm:cxn modelId="{3D323DF3-1E93-41AF-940C-41743B4880C8}" type="presParOf" srcId="{66210CC5-59F5-499F-96D1-8C3CC3FED023}" destId="{0A44AEDD-7781-4CFE-96F3-6A25E9A27058}" srcOrd="6" destOrd="0" presId="urn:microsoft.com/office/officeart/2005/8/layout/lProcess1"/>
    <dgm:cxn modelId="{A4DEB6BF-FC9E-4CD4-A5D8-54A6F1F025FA}" type="presParOf" srcId="{66210CC5-59F5-499F-96D1-8C3CC3FED023}" destId="{42D4F691-E398-4ACE-9C74-F82668A500C6}" srcOrd="7" destOrd="0" presId="urn:microsoft.com/office/officeart/2005/8/layout/lProcess1"/>
    <dgm:cxn modelId="{7616D523-C6D1-4742-B7E0-764DFF936131}" type="presParOf" srcId="{66210CC5-59F5-499F-96D1-8C3CC3FED023}" destId="{11283C04-446E-4D55-AA5A-B0E10F63915D}" srcOrd="8" destOrd="0" presId="urn:microsoft.com/office/officeart/2005/8/layout/lProcess1"/>
    <dgm:cxn modelId="{B81D1E6A-09F3-498A-8599-ACC9F31FBCB0}" type="presParOf" srcId="{66210CC5-59F5-499F-96D1-8C3CC3FED023}" destId="{CBAFFCC6-FA3C-451D-B47E-199A3481689E}" srcOrd="9" destOrd="0" presId="urn:microsoft.com/office/officeart/2005/8/layout/lProcess1"/>
    <dgm:cxn modelId="{D392A781-6DCE-4494-87D2-A81AC5D906AE}" type="presParOf" srcId="{66210CC5-59F5-499F-96D1-8C3CC3FED023}" destId="{9A444DE7-C84E-4E6A-B8FA-8FF35E63D38B}" srcOrd="10" destOrd="0" presId="urn:microsoft.com/office/officeart/2005/8/layout/lProcess1"/>
    <dgm:cxn modelId="{A929BB82-9D4F-424C-AA03-47BD06370E23}" type="presParOf" srcId="{6B5A6DE0-1747-49EC-88EB-76F132AFAF04}" destId="{0F913B39-412F-417C-A89B-7E03BA93F4DD}" srcOrd="5" destOrd="0" presId="urn:microsoft.com/office/officeart/2005/8/layout/lProcess1"/>
    <dgm:cxn modelId="{8AB09427-C96D-4852-B5B2-274976BC96E6}" type="presParOf" srcId="{6B5A6DE0-1747-49EC-88EB-76F132AFAF04}" destId="{69A18755-BEF1-4804-A73C-A9C81F4B86F0}" srcOrd="6" destOrd="0" presId="urn:microsoft.com/office/officeart/2005/8/layout/lProcess1"/>
    <dgm:cxn modelId="{3AB67D65-C5A5-462E-97EF-D72D8966D1F5}" type="presParOf" srcId="{69A18755-BEF1-4804-A73C-A9C81F4B86F0}" destId="{DE95A9AC-B2A2-4F46-9FE5-8D83E49714DB}" srcOrd="0" destOrd="0" presId="urn:microsoft.com/office/officeart/2005/8/layout/lProcess1"/>
    <dgm:cxn modelId="{2AE9B207-614E-4A16-B97F-6660EEF42D2A}" type="presParOf" srcId="{69A18755-BEF1-4804-A73C-A9C81F4B86F0}" destId="{B6315BBC-B542-42C4-846D-720DF7FAEBFB}" srcOrd="1" destOrd="0" presId="urn:microsoft.com/office/officeart/2005/8/layout/lProcess1"/>
    <dgm:cxn modelId="{C5934ABD-9379-45A9-8C21-C6CB0147BD19}" type="presParOf" srcId="{69A18755-BEF1-4804-A73C-A9C81F4B86F0}" destId="{45653FF5-2E1A-4F75-A9DF-017B95687A4E}" srcOrd="2" destOrd="0" presId="urn:microsoft.com/office/officeart/2005/8/layout/lProcess1"/>
    <dgm:cxn modelId="{4E6EBD55-C5CC-42FA-84A3-E7AD13969AF7}" type="presParOf" srcId="{69A18755-BEF1-4804-A73C-A9C81F4B86F0}" destId="{ADBFF8E6-B280-44E0-B83B-C04418EE94F2}" srcOrd="3" destOrd="0" presId="urn:microsoft.com/office/officeart/2005/8/layout/lProcess1"/>
    <dgm:cxn modelId="{11870775-DCF7-4948-A942-57D463F7AE67}" type="presParOf" srcId="{69A18755-BEF1-4804-A73C-A9C81F4B86F0}" destId="{B6782437-A963-42AD-A3DB-AA4CB62E936F}" srcOrd="4" destOrd="0" presId="urn:microsoft.com/office/officeart/2005/8/layout/lProcess1"/>
    <dgm:cxn modelId="{B598F95B-9FC0-4D2B-BC94-2B36DC20F6A8}" type="presParOf" srcId="{69A18755-BEF1-4804-A73C-A9C81F4B86F0}" destId="{43265E99-1D5C-449D-AB1C-8037AD1CB63C}" srcOrd="5" destOrd="0" presId="urn:microsoft.com/office/officeart/2005/8/layout/lProcess1"/>
    <dgm:cxn modelId="{F7EC2004-24D2-4005-BACC-10CAC532754D}" type="presParOf" srcId="{69A18755-BEF1-4804-A73C-A9C81F4B86F0}" destId="{29F10830-C0DE-47AD-82BC-F04F6AAD70CE}" srcOrd="6" destOrd="0" presId="urn:microsoft.com/office/officeart/2005/8/layout/lProcess1"/>
    <dgm:cxn modelId="{FB9B29B5-081E-4913-9C07-3136A5F89F32}" type="presParOf" srcId="{69A18755-BEF1-4804-A73C-A9C81F4B86F0}" destId="{C0BEBF45-CDCF-411A-845E-CD8452E14347}" srcOrd="7" destOrd="0" presId="urn:microsoft.com/office/officeart/2005/8/layout/lProcess1"/>
    <dgm:cxn modelId="{BEF3A0E9-409E-4BE2-8EE3-C91AEC5BEF2E}" type="presParOf" srcId="{69A18755-BEF1-4804-A73C-A9C81F4B86F0}" destId="{869347F4-BC6E-4DED-805F-9B6A7BFE44DB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0706C8-C5F8-454A-B552-FA1B2611F769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B4829AB-56E8-45D9-B349-AB04E6741C9B}">
      <dgm:prSet phldrT="[Texto]"/>
      <dgm:spPr/>
      <dgm:t>
        <a:bodyPr/>
        <a:lstStyle/>
        <a:p>
          <a:r>
            <a:rPr lang="pt-BR" dirty="0"/>
            <a:t>CGS</a:t>
          </a:r>
        </a:p>
        <a:p>
          <a:r>
            <a:rPr lang="pt-BR" dirty="0"/>
            <a:t>CGE</a:t>
          </a:r>
        </a:p>
        <a:p>
          <a:r>
            <a:rPr lang="pt-BR" dirty="0"/>
            <a:t>(DDI)</a:t>
          </a:r>
        </a:p>
      </dgm:t>
    </dgm:pt>
    <dgm:pt modelId="{D7B51693-D135-4B72-979D-D5BD1BF59E51}" type="parTrans" cxnId="{9ACF87A1-0B6A-4D6B-A251-E79611F2931F}">
      <dgm:prSet/>
      <dgm:spPr/>
      <dgm:t>
        <a:bodyPr/>
        <a:lstStyle/>
        <a:p>
          <a:endParaRPr lang="pt-BR"/>
        </a:p>
      </dgm:t>
    </dgm:pt>
    <dgm:pt modelId="{2DD4373A-A412-40FD-83C6-08062D9D6918}" type="sibTrans" cxnId="{9ACF87A1-0B6A-4D6B-A251-E79611F2931F}">
      <dgm:prSet/>
      <dgm:spPr/>
      <dgm:t>
        <a:bodyPr/>
        <a:lstStyle/>
        <a:p>
          <a:endParaRPr lang="pt-BR"/>
        </a:p>
      </dgm:t>
    </dgm:pt>
    <dgm:pt modelId="{AB539542-4785-4018-8AD7-0428C59E8908}">
      <dgm:prSet phldrT="[Texto]" custT="1"/>
      <dgm:spPr/>
      <dgm:t>
        <a:bodyPr/>
        <a:lstStyle/>
        <a:p>
          <a:r>
            <a:rPr lang="pt-BR" sz="1350" dirty="0"/>
            <a:t>ADMINISTRAÇÃO</a:t>
          </a:r>
        </a:p>
        <a:p>
          <a:r>
            <a:rPr lang="pt-BR" sz="1350" dirty="0"/>
            <a:t>E</a:t>
          </a:r>
        </a:p>
        <a:p>
          <a:r>
            <a:rPr lang="pt-BR" sz="1350" dirty="0"/>
            <a:t>PLANEJAMENTO</a:t>
          </a:r>
        </a:p>
      </dgm:t>
    </dgm:pt>
    <dgm:pt modelId="{CD2B38F9-5F4B-4BF6-BF0C-93EA888CD230}" type="parTrans" cxnId="{67F14B05-E07F-470A-8CC5-409ACC1AD5BD}">
      <dgm:prSet/>
      <dgm:spPr/>
      <dgm:t>
        <a:bodyPr/>
        <a:lstStyle/>
        <a:p>
          <a:endParaRPr lang="pt-BR"/>
        </a:p>
      </dgm:t>
    </dgm:pt>
    <dgm:pt modelId="{8701BFDE-6B7F-41DA-9522-F5D0D0103BE3}" type="sibTrans" cxnId="{67F14B05-E07F-470A-8CC5-409ACC1AD5BD}">
      <dgm:prSet/>
      <dgm:spPr/>
      <dgm:t>
        <a:bodyPr/>
        <a:lstStyle/>
        <a:p>
          <a:endParaRPr lang="pt-BR"/>
        </a:p>
      </dgm:t>
    </dgm:pt>
    <dgm:pt modelId="{2DF0195C-CBCE-4C3D-8AB9-F5D9AC71D0FF}">
      <dgm:prSet phldrT="[Texto]"/>
      <dgm:spPr/>
      <dgm:t>
        <a:bodyPr/>
        <a:lstStyle/>
        <a:p>
          <a:r>
            <a:rPr lang="pt-BR" dirty="0"/>
            <a:t>GESTÃO</a:t>
          </a:r>
        </a:p>
        <a:p>
          <a:r>
            <a:rPr lang="pt-BR" dirty="0"/>
            <a:t>DE</a:t>
          </a:r>
        </a:p>
        <a:p>
          <a:r>
            <a:rPr lang="pt-BR" dirty="0"/>
            <a:t>PESSOAS</a:t>
          </a:r>
        </a:p>
      </dgm:t>
    </dgm:pt>
    <dgm:pt modelId="{24ECC9D4-35B8-4727-88F4-C27C804E75E0}" type="parTrans" cxnId="{D879FECC-AB1D-4F91-9FAA-4FA263E0AE9E}">
      <dgm:prSet/>
      <dgm:spPr/>
      <dgm:t>
        <a:bodyPr/>
        <a:lstStyle/>
        <a:p>
          <a:endParaRPr lang="pt-BR"/>
        </a:p>
      </dgm:t>
    </dgm:pt>
    <dgm:pt modelId="{642B0915-9AE5-4DCB-A4C3-B50695A318F2}" type="sibTrans" cxnId="{D879FECC-AB1D-4F91-9FAA-4FA263E0AE9E}">
      <dgm:prSet/>
      <dgm:spPr/>
      <dgm:t>
        <a:bodyPr/>
        <a:lstStyle/>
        <a:p>
          <a:endParaRPr lang="pt-BR"/>
        </a:p>
      </dgm:t>
    </dgm:pt>
    <dgm:pt modelId="{BDBF0C22-036D-4964-A304-B70AD5DE164B}">
      <dgm:prSet phldrT="[Texto]"/>
      <dgm:spPr/>
      <dgm:t>
        <a:bodyPr/>
        <a:lstStyle/>
        <a:p>
          <a:r>
            <a:rPr lang="pt-BR" dirty="0"/>
            <a:t>MANUTENÇÃO</a:t>
          </a:r>
        </a:p>
      </dgm:t>
    </dgm:pt>
    <dgm:pt modelId="{290904B0-C109-4F38-9BC7-48E3E197F61B}" type="parTrans" cxnId="{D5267B95-AAD5-4240-9B3E-DDCD45DDE93B}">
      <dgm:prSet/>
      <dgm:spPr/>
      <dgm:t>
        <a:bodyPr/>
        <a:lstStyle/>
        <a:p>
          <a:endParaRPr lang="pt-BR"/>
        </a:p>
      </dgm:t>
    </dgm:pt>
    <dgm:pt modelId="{5F6CE853-2FD2-4BD3-9B13-607A53E7E379}" type="sibTrans" cxnId="{D5267B95-AAD5-4240-9B3E-DDCD45DDE93B}">
      <dgm:prSet/>
      <dgm:spPr/>
      <dgm:t>
        <a:bodyPr/>
        <a:lstStyle/>
        <a:p>
          <a:endParaRPr lang="pt-BR"/>
        </a:p>
      </dgm:t>
    </dgm:pt>
    <dgm:pt modelId="{E3C2A608-25A8-4C3E-B2B1-9DF3E17254E2}">
      <dgm:prSet phldrT="[Texto]"/>
      <dgm:spPr/>
      <dgm:t>
        <a:bodyPr/>
        <a:lstStyle/>
        <a:p>
          <a:r>
            <a:rPr lang="pt-BR" dirty="0"/>
            <a:t>INFORMÁTICA</a:t>
          </a:r>
        </a:p>
      </dgm:t>
    </dgm:pt>
    <dgm:pt modelId="{CBAFA785-8EAF-4E67-9039-42B90D068D17}" type="parTrans" cxnId="{D686B975-36CD-4367-B4CA-0B6735C2D114}">
      <dgm:prSet/>
      <dgm:spPr/>
      <dgm:t>
        <a:bodyPr/>
        <a:lstStyle/>
        <a:p>
          <a:endParaRPr lang="pt-BR"/>
        </a:p>
      </dgm:t>
    </dgm:pt>
    <dgm:pt modelId="{4E09EA9E-E1AD-4E83-9F7A-5AE41DBA4209}" type="sibTrans" cxnId="{D686B975-36CD-4367-B4CA-0B6735C2D114}">
      <dgm:prSet/>
      <dgm:spPr/>
      <dgm:t>
        <a:bodyPr/>
        <a:lstStyle/>
        <a:p>
          <a:endParaRPr lang="pt-BR"/>
        </a:p>
      </dgm:t>
    </dgm:pt>
    <dgm:pt modelId="{F03CC0EE-AF71-444B-A124-10D46046CBB1}">
      <dgm:prSet phldrT="[Texto]"/>
      <dgm:spPr/>
      <dgm:t>
        <a:bodyPr/>
        <a:lstStyle/>
        <a:p>
          <a:r>
            <a:rPr lang="pt-BR" dirty="0"/>
            <a:t>NUGAI</a:t>
          </a:r>
        </a:p>
      </dgm:t>
    </dgm:pt>
    <dgm:pt modelId="{B2F95E29-2B71-4FF3-BAB7-D5232EB50ED1}" type="parTrans" cxnId="{28055E28-2582-4CE7-B5C9-24EB35C99D3F}">
      <dgm:prSet/>
      <dgm:spPr/>
      <dgm:t>
        <a:bodyPr/>
        <a:lstStyle/>
        <a:p>
          <a:endParaRPr lang="pt-BR"/>
        </a:p>
      </dgm:t>
    </dgm:pt>
    <dgm:pt modelId="{2DD09044-A678-44DD-8278-DB2A35120AD6}" type="sibTrans" cxnId="{28055E28-2582-4CE7-B5C9-24EB35C99D3F}">
      <dgm:prSet/>
      <dgm:spPr/>
      <dgm:t>
        <a:bodyPr/>
        <a:lstStyle/>
        <a:p>
          <a:endParaRPr lang="pt-BR"/>
        </a:p>
      </dgm:t>
    </dgm:pt>
    <dgm:pt modelId="{56EDE4F6-4062-4B0A-8749-CBBBC502EC11}">
      <dgm:prSet phldrT="[Texto]"/>
      <dgm:spPr/>
      <dgm:t>
        <a:bodyPr/>
        <a:lstStyle/>
        <a:p>
          <a:r>
            <a:rPr lang="pt-BR" dirty="0"/>
            <a:t>PROJETOS</a:t>
          </a:r>
        </a:p>
        <a:p>
          <a:r>
            <a:rPr lang="pt-BR" dirty="0"/>
            <a:t>E</a:t>
          </a:r>
        </a:p>
        <a:p>
          <a:r>
            <a:rPr lang="pt-BR" dirty="0"/>
            <a:t>OBRAS</a:t>
          </a:r>
        </a:p>
      </dgm:t>
    </dgm:pt>
    <dgm:pt modelId="{FCAFB26D-DB5B-4561-BC38-643B810FEE60}" type="parTrans" cxnId="{4BC4FEEA-A8E9-4DE6-A843-A3D70038D362}">
      <dgm:prSet/>
      <dgm:spPr/>
      <dgm:t>
        <a:bodyPr/>
        <a:lstStyle/>
        <a:p>
          <a:endParaRPr lang="pt-BR"/>
        </a:p>
      </dgm:t>
    </dgm:pt>
    <dgm:pt modelId="{8FE4FE3B-C0C7-43FF-8F8D-EB3FA7991BC6}" type="sibTrans" cxnId="{4BC4FEEA-A8E9-4DE6-A843-A3D70038D362}">
      <dgm:prSet/>
      <dgm:spPr/>
      <dgm:t>
        <a:bodyPr/>
        <a:lstStyle/>
        <a:p>
          <a:endParaRPr lang="pt-BR"/>
        </a:p>
      </dgm:t>
    </dgm:pt>
    <dgm:pt modelId="{2C461816-1B58-4CFB-937E-FA174D7BFDFE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 sz="5400" dirty="0"/>
        </a:p>
      </dgm:t>
    </dgm:pt>
    <dgm:pt modelId="{37C590CC-54B4-4E59-B5D6-4E47EAB8BD53}" type="sibTrans" cxnId="{57D8FFD4-A2DC-46AC-9DC1-29EEDA65E286}">
      <dgm:prSet/>
      <dgm:spPr/>
      <dgm:t>
        <a:bodyPr/>
        <a:lstStyle/>
        <a:p>
          <a:endParaRPr lang="pt-BR"/>
        </a:p>
      </dgm:t>
    </dgm:pt>
    <dgm:pt modelId="{CF4F2A74-4F87-4AEC-9A67-5693B6EAC8C7}" type="parTrans" cxnId="{57D8FFD4-A2DC-46AC-9DC1-29EEDA65E286}">
      <dgm:prSet/>
      <dgm:spPr/>
      <dgm:t>
        <a:bodyPr/>
        <a:lstStyle/>
        <a:p>
          <a:endParaRPr lang="pt-BR"/>
        </a:p>
      </dgm:t>
    </dgm:pt>
    <dgm:pt modelId="{1F0F41F1-99E6-4C78-97A5-B72A677E9A6D}" type="pres">
      <dgm:prSet presAssocID="{830706C8-C5F8-454A-B552-FA1B2611F769}" presName="composite" presStyleCnt="0">
        <dgm:presLayoutVars>
          <dgm:chMax val="1"/>
          <dgm:dir/>
          <dgm:resizeHandles val="exact"/>
        </dgm:presLayoutVars>
      </dgm:prSet>
      <dgm:spPr/>
    </dgm:pt>
    <dgm:pt modelId="{894F7C99-1166-4489-A5E8-E2D1486C7B6B}" type="pres">
      <dgm:prSet presAssocID="{830706C8-C5F8-454A-B552-FA1B2611F769}" presName="radial" presStyleCnt="0">
        <dgm:presLayoutVars>
          <dgm:animLvl val="ctr"/>
        </dgm:presLayoutVars>
      </dgm:prSet>
      <dgm:spPr/>
    </dgm:pt>
    <dgm:pt modelId="{AB5F2F34-3DD0-4156-B0CA-1C17E3A7AF30}" type="pres">
      <dgm:prSet presAssocID="{2C461816-1B58-4CFB-937E-FA174D7BFDFE}" presName="centerShape" presStyleLbl="vennNode1" presStyleIdx="0" presStyleCnt="8" custScaleX="71268" custScaleY="69081" custLinFactNeighborX="738"/>
      <dgm:spPr/>
    </dgm:pt>
    <dgm:pt modelId="{12EA6556-4548-42D9-931E-4128FF3842A3}" type="pres">
      <dgm:prSet presAssocID="{FB4829AB-56E8-45D9-B349-AB04E6741C9B}" presName="node" presStyleLbl="vennNode1" presStyleIdx="1" presStyleCnt="8" custScaleX="133044" custScaleY="133044">
        <dgm:presLayoutVars>
          <dgm:bulletEnabled val="1"/>
        </dgm:presLayoutVars>
      </dgm:prSet>
      <dgm:spPr/>
    </dgm:pt>
    <dgm:pt modelId="{E41BB643-6926-4105-94BD-359BA8183AC5}" type="pres">
      <dgm:prSet presAssocID="{AB539542-4785-4018-8AD7-0428C59E8908}" presName="node" presStyleLbl="vennNode1" presStyleIdx="2" presStyleCnt="8" custScaleX="140132" custScaleY="133037">
        <dgm:presLayoutVars>
          <dgm:bulletEnabled val="1"/>
        </dgm:presLayoutVars>
      </dgm:prSet>
      <dgm:spPr/>
    </dgm:pt>
    <dgm:pt modelId="{DCE84B44-00F5-4F5A-8D03-8B50B62A3401}" type="pres">
      <dgm:prSet presAssocID="{2DF0195C-CBCE-4C3D-8AB9-F5D9AC71D0FF}" presName="node" presStyleLbl="vennNode1" presStyleIdx="3" presStyleCnt="8" custScaleX="133044" custScaleY="133044">
        <dgm:presLayoutVars>
          <dgm:bulletEnabled val="1"/>
        </dgm:presLayoutVars>
      </dgm:prSet>
      <dgm:spPr/>
    </dgm:pt>
    <dgm:pt modelId="{A6B1B4EA-2AFE-469C-98D4-534AAA9101F2}" type="pres">
      <dgm:prSet presAssocID="{BDBF0C22-036D-4964-A304-B70AD5DE164B}" presName="node" presStyleLbl="vennNode1" presStyleIdx="4" presStyleCnt="8" custScaleX="133044" custScaleY="133044">
        <dgm:presLayoutVars>
          <dgm:bulletEnabled val="1"/>
        </dgm:presLayoutVars>
      </dgm:prSet>
      <dgm:spPr/>
    </dgm:pt>
    <dgm:pt modelId="{A52C3616-DBAC-4ECA-A584-B36857965823}" type="pres">
      <dgm:prSet presAssocID="{E3C2A608-25A8-4C3E-B2B1-9DF3E17254E2}" presName="node" presStyleLbl="vennNode1" presStyleIdx="5" presStyleCnt="8" custScaleX="133044" custScaleY="133044">
        <dgm:presLayoutVars>
          <dgm:bulletEnabled val="1"/>
        </dgm:presLayoutVars>
      </dgm:prSet>
      <dgm:spPr/>
    </dgm:pt>
    <dgm:pt modelId="{B790C8BC-3300-4466-BC9B-A12BB5778C5D}" type="pres">
      <dgm:prSet presAssocID="{F03CC0EE-AF71-444B-A124-10D46046CBB1}" presName="node" presStyleLbl="vennNode1" presStyleIdx="6" presStyleCnt="8" custScaleX="133044" custScaleY="133044">
        <dgm:presLayoutVars>
          <dgm:bulletEnabled val="1"/>
        </dgm:presLayoutVars>
      </dgm:prSet>
      <dgm:spPr/>
    </dgm:pt>
    <dgm:pt modelId="{F6C04C21-8633-4D74-BD40-30D6EF1EC3C4}" type="pres">
      <dgm:prSet presAssocID="{56EDE4F6-4062-4B0A-8749-CBBBC502EC11}" presName="node" presStyleLbl="vennNode1" presStyleIdx="7" presStyleCnt="8" custScaleX="133044" custScaleY="133044">
        <dgm:presLayoutVars>
          <dgm:bulletEnabled val="1"/>
        </dgm:presLayoutVars>
      </dgm:prSet>
      <dgm:spPr/>
    </dgm:pt>
  </dgm:ptLst>
  <dgm:cxnLst>
    <dgm:cxn modelId="{67F14B05-E07F-470A-8CC5-409ACC1AD5BD}" srcId="{2C461816-1B58-4CFB-937E-FA174D7BFDFE}" destId="{AB539542-4785-4018-8AD7-0428C59E8908}" srcOrd="1" destOrd="0" parTransId="{CD2B38F9-5F4B-4BF6-BF0C-93EA888CD230}" sibTransId="{8701BFDE-6B7F-41DA-9522-F5D0D0103BE3}"/>
    <dgm:cxn modelId="{FD420222-0F7E-4E6F-80D4-34C85ED9369B}" type="presOf" srcId="{F03CC0EE-AF71-444B-A124-10D46046CBB1}" destId="{B790C8BC-3300-4466-BC9B-A12BB5778C5D}" srcOrd="0" destOrd="0" presId="urn:microsoft.com/office/officeart/2005/8/layout/radial3"/>
    <dgm:cxn modelId="{28055E28-2582-4CE7-B5C9-24EB35C99D3F}" srcId="{2C461816-1B58-4CFB-937E-FA174D7BFDFE}" destId="{F03CC0EE-AF71-444B-A124-10D46046CBB1}" srcOrd="5" destOrd="0" parTransId="{B2F95E29-2B71-4FF3-BAB7-D5232EB50ED1}" sibTransId="{2DD09044-A678-44DD-8278-DB2A35120AD6}"/>
    <dgm:cxn modelId="{C987692E-6639-416D-823C-AA8DA839EDA5}" type="presOf" srcId="{2C461816-1B58-4CFB-937E-FA174D7BFDFE}" destId="{AB5F2F34-3DD0-4156-B0CA-1C17E3A7AF30}" srcOrd="0" destOrd="0" presId="urn:microsoft.com/office/officeart/2005/8/layout/radial3"/>
    <dgm:cxn modelId="{F25A9636-4E17-4507-91ED-56742E3B10D9}" type="presOf" srcId="{56EDE4F6-4062-4B0A-8749-CBBBC502EC11}" destId="{F6C04C21-8633-4D74-BD40-30D6EF1EC3C4}" srcOrd="0" destOrd="0" presId="urn:microsoft.com/office/officeart/2005/8/layout/radial3"/>
    <dgm:cxn modelId="{3B76D63F-DCFF-4863-8D5D-4C4AA6C2EB61}" type="presOf" srcId="{BDBF0C22-036D-4964-A304-B70AD5DE164B}" destId="{A6B1B4EA-2AFE-469C-98D4-534AAA9101F2}" srcOrd="0" destOrd="0" presId="urn:microsoft.com/office/officeart/2005/8/layout/radial3"/>
    <dgm:cxn modelId="{57AB3F48-D5A7-4540-9443-64A22E2A8E1A}" type="presOf" srcId="{2DF0195C-CBCE-4C3D-8AB9-F5D9AC71D0FF}" destId="{DCE84B44-00F5-4F5A-8D03-8B50B62A3401}" srcOrd="0" destOrd="0" presId="urn:microsoft.com/office/officeart/2005/8/layout/radial3"/>
    <dgm:cxn modelId="{D686B975-36CD-4367-B4CA-0B6735C2D114}" srcId="{2C461816-1B58-4CFB-937E-FA174D7BFDFE}" destId="{E3C2A608-25A8-4C3E-B2B1-9DF3E17254E2}" srcOrd="4" destOrd="0" parTransId="{CBAFA785-8EAF-4E67-9039-42B90D068D17}" sibTransId="{4E09EA9E-E1AD-4E83-9F7A-5AE41DBA4209}"/>
    <dgm:cxn modelId="{7C5D418B-106B-40F1-9557-6A8FC1C919BC}" type="presOf" srcId="{FB4829AB-56E8-45D9-B349-AB04E6741C9B}" destId="{12EA6556-4548-42D9-931E-4128FF3842A3}" srcOrd="0" destOrd="0" presId="urn:microsoft.com/office/officeart/2005/8/layout/radial3"/>
    <dgm:cxn modelId="{D5267B95-AAD5-4240-9B3E-DDCD45DDE93B}" srcId="{2C461816-1B58-4CFB-937E-FA174D7BFDFE}" destId="{BDBF0C22-036D-4964-A304-B70AD5DE164B}" srcOrd="3" destOrd="0" parTransId="{290904B0-C109-4F38-9BC7-48E3E197F61B}" sibTransId="{5F6CE853-2FD2-4BD3-9B13-607A53E7E379}"/>
    <dgm:cxn modelId="{9ACF87A1-0B6A-4D6B-A251-E79611F2931F}" srcId="{2C461816-1B58-4CFB-937E-FA174D7BFDFE}" destId="{FB4829AB-56E8-45D9-B349-AB04E6741C9B}" srcOrd="0" destOrd="0" parTransId="{D7B51693-D135-4B72-979D-D5BD1BF59E51}" sibTransId="{2DD4373A-A412-40FD-83C6-08062D9D6918}"/>
    <dgm:cxn modelId="{D879FECC-AB1D-4F91-9FAA-4FA263E0AE9E}" srcId="{2C461816-1B58-4CFB-937E-FA174D7BFDFE}" destId="{2DF0195C-CBCE-4C3D-8AB9-F5D9AC71D0FF}" srcOrd="2" destOrd="0" parTransId="{24ECC9D4-35B8-4727-88F4-C27C804E75E0}" sibTransId="{642B0915-9AE5-4DCB-A4C3-B50695A318F2}"/>
    <dgm:cxn modelId="{A3564DD0-386A-4FA8-A45F-B6FF4502ACEC}" type="presOf" srcId="{E3C2A608-25A8-4C3E-B2B1-9DF3E17254E2}" destId="{A52C3616-DBAC-4ECA-A584-B36857965823}" srcOrd="0" destOrd="0" presId="urn:microsoft.com/office/officeart/2005/8/layout/radial3"/>
    <dgm:cxn modelId="{57D8FFD4-A2DC-46AC-9DC1-29EEDA65E286}" srcId="{830706C8-C5F8-454A-B552-FA1B2611F769}" destId="{2C461816-1B58-4CFB-937E-FA174D7BFDFE}" srcOrd="0" destOrd="0" parTransId="{CF4F2A74-4F87-4AEC-9A67-5693B6EAC8C7}" sibTransId="{37C590CC-54B4-4E59-B5D6-4E47EAB8BD53}"/>
    <dgm:cxn modelId="{ACA48FDB-DBAA-45CE-A742-632788EAB70E}" type="presOf" srcId="{AB539542-4785-4018-8AD7-0428C59E8908}" destId="{E41BB643-6926-4105-94BD-359BA8183AC5}" srcOrd="0" destOrd="0" presId="urn:microsoft.com/office/officeart/2005/8/layout/radial3"/>
    <dgm:cxn modelId="{4BC4FEEA-A8E9-4DE6-A843-A3D70038D362}" srcId="{2C461816-1B58-4CFB-937E-FA174D7BFDFE}" destId="{56EDE4F6-4062-4B0A-8749-CBBBC502EC11}" srcOrd="6" destOrd="0" parTransId="{FCAFB26D-DB5B-4561-BC38-643B810FEE60}" sibTransId="{8FE4FE3B-C0C7-43FF-8F8D-EB3FA7991BC6}"/>
    <dgm:cxn modelId="{1C6A85F5-DAE8-4191-BB1C-6DB1C47E0733}" type="presOf" srcId="{830706C8-C5F8-454A-B552-FA1B2611F769}" destId="{1F0F41F1-99E6-4C78-97A5-B72A677E9A6D}" srcOrd="0" destOrd="0" presId="urn:microsoft.com/office/officeart/2005/8/layout/radial3"/>
    <dgm:cxn modelId="{4537667B-A092-4542-8930-97E857D2452F}" type="presParOf" srcId="{1F0F41F1-99E6-4C78-97A5-B72A677E9A6D}" destId="{894F7C99-1166-4489-A5E8-E2D1486C7B6B}" srcOrd="0" destOrd="0" presId="urn:microsoft.com/office/officeart/2005/8/layout/radial3"/>
    <dgm:cxn modelId="{08161441-7E48-4C64-A810-E4B13BE2BE4A}" type="presParOf" srcId="{894F7C99-1166-4489-A5E8-E2D1486C7B6B}" destId="{AB5F2F34-3DD0-4156-B0CA-1C17E3A7AF30}" srcOrd="0" destOrd="0" presId="urn:microsoft.com/office/officeart/2005/8/layout/radial3"/>
    <dgm:cxn modelId="{31091C1B-6024-4DA4-A9BF-37129569320C}" type="presParOf" srcId="{894F7C99-1166-4489-A5E8-E2D1486C7B6B}" destId="{12EA6556-4548-42D9-931E-4128FF3842A3}" srcOrd="1" destOrd="0" presId="urn:microsoft.com/office/officeart/2005/8/layout/radial3"/>
    <dgm:cxn modelId="{E0B39D71-C437-4F09-ABC0-869E7CAB5B0B}" type="presParOf" srcId="{894F7C99-1166-4489-A5E8-E2D1486C7B6B}" destId="{E41BB643-6926-4105-94BD-359BA8183AC5}" srcOrd="2" destOrd="0" presId="urn:microsoft.com/office/officeart/2005/8/layout/radial3"/>
    <dgm:cxn modelId="{07AEDB13-5F87-47A8-831B-EDE83A1516C8}" type="presParOf" srcId="{894F7C99-1166-4489-A5E8-E2D1486C7B6B}" destId="{DCE84B44-00F5-4F5A-8D03-8B50B62A3401}" srcOrd="3" destOrd="0" presId="urn:microsoft.com/office/officeart/2005/8/layout/radial3"/>
    <dgm:cxn modelId="{EFA32AC4-CD7C-4138-96E4-BFAF328099A4}" type="presParOf" srcId="{894F7C99-1166-4489-A5E8-E2D1486C7B6B}" destId="{A6B1B4EA-2AFE-469C-98D4-534AAA9101F2}" srcOrd="4" destOrd="0" presId="urn:microsoft.com/office/officeart/2005/8/layout/radial3"/>
    <dgm:cxn modelId="{6FC4602C-9B81-44B6-877E-5CCADF7532B6}" type="presParOf" srcId="{894F7C99-1166-4489-A5E8-E2D1486C7B6B}" destId="{A52C3616-DBAC-4ECA-A584-B36857965823}" srcOrd="5" destOrd="0" presId="urn:microsoft.com/office/officeart/2005/8/layout/radial3"/>
    <dgm:cxn modelId="{D5E59F69-CDC7-434A-B7BB-FCC0FAB57C3D}" type="presParOf" srcId="{894F7C99-1166-4489-A5E8-E2D1486C7B6B}" destId="{B790C8BC-3300-4466-BC9B-A12BB5778C5D}" srcOrd="6" destOrd="0" presId="urn:microsoft.com/office/officeart/2005/8/layout/radial3"/>
    <dgm:cxn modelId="{88246714-8332-4396-A8CD-13A3F08EB19A}" type="presParOf" srcId="{894F7C99-1166-4489-A5E8-E2D1486C7B6B}" destId="{F6C04C21-8633-4D74-BD40-30D6EF1EC3C4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BEC20-3A4D-4D8C-A9B0-68CFFC3ED86F}">
      <dsp:nvSpPr>
        <dsp:cNvPr id="0" name=""/>
        <dsp:cNvSpPr/>
      </dsp:nvSpPr>
      <dsp:spPr>
        <a:xfrm>
          <a:off x="819379" y="287"/>
          <a:ext cx="2951275" cy="7897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pt-BR" sz="1900" kern="1200" dirty="0"/>
            <a:t>Criação das comissões locais</a:t>
          </a:r>
        </a:p>
      </dsp:txBody>
      <dsp:txXfrm>
        <a:off x="1214252" y="287"/>
        <a:ext cx="2161530" cy="789745"/>
      </dsp:txXfrm>
    </dsp:sp>
    <dsp:sp modelId="{1EA8CAA8-3F03-4598-AD46-F3DF04A643B7}">
      <dsp:nvSpPr>
        <dsp:cNvPr id="0" name=""/>
        <dsp:cNvSpPr/>
      </dsp:nvSpPr>
      <dsp:spPr>
        <a:xfrm rot="5400000">
          <a:off x="2246510" y="838539"/>
          <a:ext cx="97012" cy="9701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19B283-FEAB-4281-9810-30B44A72FC2A}">
      <dsp:nvSpPr>
        <dsp:cNvPr id="0" name=""/>
        <dsp:cNvSpPr/>
      </dsp:nvSpPr>
      <dsp:spPr>
        <a:xfrm>
          <a:off x="1186298" y="984059"/>
          <a:ext cx="2217436" cy="55435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pt-BR" sz="1400" kern="1200" dirty="0"/>
            <a:t>Capacitação</a:t>
          </a:r>
        </a:p>
      </dsp:txBody>
      <dsp:txXfrm>
        <a:off x="1202535" y="1000296"/>
        <a:ext cx="2184962" cy="521885"/>
      </dsp:txXfrm>
    </dsp:sp>
    <dsp:sp modelId="{ED9B4FB5-9087-4D95-A5E3-05DA7501EFAA}">
      <dsp:nvSpPr>
        <dsp:cNvPr id="0" name=""/>
        <dsp:cNvSpPr/>
      </dsp:nvSpPr>
      <dsp:spPr>
        <a:xfrm rot="5400000">
          <a:off x="2246510" y="1586924"/>
          <a:ext cx="97012" cy="9701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120922-C617-4415-A064-7C4E91A3E3CD}">
      <dsp:nvSpPr>
        <dsp:cNvPr id="0" name=""/>
        <dsp:cNvSpPr/>
      </dsp:nvSpPr>
      <dsp:spPr>
        <a:xfrm>
          <a:off x="1186298" y="1732444"/>
          <a:ext cx="2217436" cy="55435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pt-BR" sz="1400" kern="1200" dirty="0"/>
            <a:t>Orientação</a:t>
          </a:r>
        </a:p>
      </dsp:txBody>
      <dsp:txXfrm>
        <a:off x="1202535" y="1748681"/>
        <a:ext cx="2184962" cy="521885"/>
      </dsp:txXfrm>
    </dsp:sp>
    <dsp:sp modelId="{1829D141-41FB-4219-A5BD-D9F8421D0FD3}">
      <dsp:nvSpPr>
        <dsp:cNvPr id="0" name=""/>
        <dsp:cNvSpPr/>
      </dsp:nvSpPr>
      <dsp:spPr>
        <a:xfrm>
          <a:off x="3837731" y="287"/>
          <a:ext cx="2584577" cy="7897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i="1" kern="1200" dirty="0" err="1"/>
            <a:t>Lives</a:t>
          </a:r>
          <a:r>
            <a:rPr lang="pt-BR" sz="1900" kern="1200" dirty="0"/>
            <a:t> de lançamento</a:t>
          </a:r>
        </a:p>
      </dsp:txBody>
      <dsp:txXfrm>
        <a:off x="4232604" y="287"/>
        <a:ext cx="1794832" cy="789745"/>
      </dsp:txXfrm>
    </dsp:sp>
    <dsp:sp modelId="{2E7454D9-F825-46AF-8C53-2A7BCE803316}">
      <dsp:nvSpPr>
        <dsp:cNvPr id="0" name=""/>
        <dsp:cNvSpPr/>
      </dsp:nvSpPr>
      <dsp:spPr>
        <a:xfrm rot="5400000">
          <a:off x="5081514" y="838539"/>
          <a:ext cx="97012" cy="9701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0B953B-20E0-468E-AA0D-D4035D10A745}">
      <dsp:nvSpPr>
        <dsp:cNvPr id="0" name=""/>
        <dsp:cNvSpPr/>
      </dsp:nvSpPr>
      <dsp:spPr>
        <a:xfrm>
          <a:off x="4021302" y="984059"/>
          <a:ext cx="2217436" cy="55435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pt-BR" sz="1400" kern="1200" dirty="0"/>
            <a:t>Divulgação prévia</a:t>
          </a:r>
        </a:p>
      </dsp:txBody>
      <dsp:txXfrm>
        <a:off x="4037539" y="1000296"/>
        <a:ext cx="2184962" cy="521885"/>
      </dsp:txXfrm>
    </dsp:sp>
    <dsp:sp modelId="{47ECDA84-B86F-4194-83EE-F7C988B7D9E3}">
      <dsp:nvSpPr>
        <dsp:cNvPr id="0" name=""/>
        <dsp:cNvSpPr/>
      </dsp:nvSpPr>
      <dsp:spPr>
        <a:xfrm rot="5400000">
          <a:off x="5081514" y="1586924"/>
          <a:ext cx="97012" cy="9701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652D64-7967-4404-B2B0-B6EFB92309CA}">
      <dsp:nvSpPr>
        <dsp:cNvPr id="0" name=""/>
        <dsp:cNvSpPr/>
      </dsp:nvSpPr>
      <dsp:spPr>
        <a:xfrm>
          <a:off x="4021302" y="1732444"/>
          <a:ext cx="2217436" cy="55435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pt-BR" sz="1400" kern="1200" dirty="0"/>
            <a:t>Apresentação do mapa adequado temporariamente</a:t>
          </a:r>
        </a:p>
      </dsp:txBody>
      <dsp:txXfrm>
        <a:off x="4037539" y="1748681"/>
        <a:ext cx="2184962" cy="521885"/>
      </dsp:txXfrm>
    </dsp:sp>
    <dsp:sp modelId="{B3841E07-DFDE-4459-B58B-A7FC6AB58499}">
      <dsp:nvSpPr>
        <dsp:cNvPr id="0" name=""/>
        <dsp:cNvSpPr/>
      </dsp:nvSpPr>
      <dsp:spPr>
        <a:xfrm rot="5400000">
          <a:off x="5081514" y="2335309"/>
          <a:ext cx="97012" cy="9701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97C881-A2D6-4114-8990-8755F4D1A261}">
      <dsp:nvSpPr>
        <dsp:cNvPr id="0" name=""/>
        <dsp:cNvSpPr/>
      </dsp:nvSpPr>
      <dsp:spPr>
        <a:xfrm>
          <a:off x="4021302" y="2480829"/>
          <a:ext cx="2217436" cy="55435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pt-BR" sz="1400" kern="1200" dirty="0"/>
            <a:t>Apresentação da metodologia </a:t>
          </a:r>
        </a:p>
      </dsp:txBody>
      <dsp:txXfrm>
        <a:off x="4037539" y="2497066"/>
        <a:ext cx="2184962" cy="521885"/>
      </dsp:txXfrm>
    </dsp:sp>
    <dsp:sp modelId="{C8ABAEF6-752C-44E5-A397-7A06BB291490}">
      <dsp:nvSpPr>
        <dsp:cNvPr id="0" name=""/>
        <dsp:cNvSpPr/>
      </dsp:nvSpPr>
      <dsp:spPr>
        <a:xfrm rot="5400000">
          <a:off x="5081514" y="3083694"/>
          <a:ext cx="97012" cy="9701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391179-93AB-4264-891C-94C0548D3E1E}">
      <dsp:nvSpPr>
        <dsp:cNvPr id="0" name=""/>
        <dsp:cNvSpPr/>
      </dsp:nvSpPr>
      <dsp:spPr>
        <a:xfrm>
          <a:off x="4021302" y="3229213"/>
          <a:ext cx="2217436" cy="55435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pt-BR" sz="1400" kern="1200" dirty="0"/>
            <a:t>Apresentação dos questionários</a:t>
          </a:r>
        </a:p>
      </dsp:txBody>
      <dsp:txXfrm>
        <a:off x="4037539" y="3245450"/>
        <a:ext cx="2184962" cy="521885"/>
      </dsp:txXfrm>
    </dsp:sp>
    <dsp:sp modelId="{6CE2C794-8EFE-42AD-8794-8F74ABE45504}">
      <dsp:nvSpPr>
        <dsp:cNvPr id="0" name=""/>
        <dsp:cNvSpPr/>
      </dsp:nvSpPr>
      <dsp:spPr>
        <a:xfrm rot="5400000">
          <a:off x="5081514" y="3832079"/>
          <a:ext cx="97012" cy="9701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66208B-7833-486F-A28D-A49852FC470C}">
      <dsp:nvSpPr>
        <dsp:cNvPr id="0" name=""/>
        <dsp:cNvSpPr/>
      </dsp:nvSpPr>
      <dsp:spPr>
        <a:xfrm>
          <a:off x="4021302" y="3977598"/>
          <a:ext cx="2217436" cy="55435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pt-BR" sz="1400" kern="1200" dirty="0"/>
            <a:t>Sensibilização quanto à importância em participar</a:t>
          </a:r>
        </a:p>
      </dsp:txBody>
      <dsp:txXfrm>
        <a:off x="4037539" y="3993835"/>
        <a:ext cx="2184962" cy="521885"/>
      </dsp:txXfrm>
    </dsp:sp>
    <dsp:sp modelId="{289848A8-5765-406C-9E5A-1B0EEA9BB102}">
      <dsp:nvSpPr>
        <dsp:cNvPr id="0" name=""/>
        <dsp:cNvSpPr/>
      </dsp:nvSpPr>
      <dsp:spPr>
        <a:xfrm>
          <a:off x="6502425" y="287"/>
          <a:ext cx="2719819" cy="7897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Trabalho das </a:t>
          </a:r>
          <a:r>
            <a:rPr lang="pt-BR" sz="1900" kern="1200"/>
            <a:t>comissões locais</a:t>
          </a:r>
          <a:endParaRPr lang="pt-BR" sz="1900" kern="1200" dirty="0"/>
        </a:p>
      </dsp:txBody>
      <dsp:txXfrm>
        <a:off x="6897298" y="287"/>
        <a:ext cx="1930074" cy="789745"/>
      </dsp:txXfrm>
    </dsp:sp>
    <dsp:sp modelId="{D9F49171-9BCF-4ADE-8B1C-1DB9D3D4DEF1}">
      <dsp:nvSpPr>
        <dsp:cNvPr id="0" name=""/>
        <dsp:cNvSpPr/>
      </dsp:nvSpPr>
      <dsp:spPr>
        <a:xfrm rot="5400000">
          <a:off x="7813828" y="838539"/>
          <a:ext cx="97012" cy="9701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9DD5A1-EE45-4C06-BBD9-EBD6D4D8C238}">
      <dsp:nvSpPr>
        <dsp:cNvPr id="0" name=""/>
        <dsp:cNvSpPr/>
      </dsp:nvSpPr>
      <dsp:spPr>
        <a:xfrm>
          <a:off x="6753616" y="984059"/>
          <a:ext cx="2217436" cy="55435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pt-BR" sz="1400" kern="1200" dirty="0"/>
            <a:t>Incentivar e organizar a participação da comunidade </a:t>
          </a:r>
        </a:p>
      </dsp:txBody>
      <dsp:txXfrm>
        <a:off x="6769853" y="1000296"/>
        <a:ext cx="2184962" cy="521885"/>
      </dsp:txXfrm>
    </dsp:sp>
    <dsp:sp modelId="{30732B32-99D0-4BDE-8D57-674EC508FB9A}">
      <dsp:nvSpPr>
        <dsp:cNvPr id="0" name=""/>
        <dsp:cNvSpPr/>
      </dsp:nvSpPr>
      <dsp:spPr>
        <a:xfrm rot="5400000">
          <a:off x="7813828" y="1586924"/>
          <a:ext cx="97012" cy="9701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4D6F3D-F9C3-4BB2-94FF-DA90A547227C}">
      <dsp:nvSpPr>
        <dsp:cNvPr id="0" name=""/>
        <dsp:cNvSpPr/>
      </dsp:nvSpPr>
      <dsp:spPr>
        <a:xfrm>
          <a:off x="6753616" y="1732444"/>
          <a:ext cx="2217436" cy="55435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pt-BR" sz="1400" kern="1200" dirty="0"/>
            <a:t>Sistematizar e consolidar as contribuições</a:t>
          </a:r>
        </a:p>
      </dsp:txBody>
      <dsp:txXfrm>
        <a:off x="6769853" y="1748681"/>
        <a:ext cx="2184962" cy="521885"/>
      </dsp:txXfrm>
    </dsp:sp>
    <dsp:sp modelId="{2FD25CC4-17EE-49AD-931B-A9319DFA7782}">
      <dsp:nvSpPr>
        <dsp:cNvPr id="0" name=""/>
        <dsp:cNvSpPr/>
      </dsp:nvSpPr>
      <dsp:spPr>
        <a:xfrm rot="5626309">
          <a:off x="7788949" y="2335309"/>
          <a:ext cx="97434" cy="9701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44AEDD-7781-4CFE-96F3-6A25E9A27058}">
      <dsp:nvSpPr>
        <dsp:cNvPr id="0" name=""/>
        <dsp:cNvSpPr/>
      </dsp:nvSpPr>
      <dsp:spPr>
        <a:xfrm>
          <a:off x="6704278" y="2480829"/>
          <a:ext cx="2217436" cy="55435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pt-BR" sz="1400" kern="1200" dirty="0"/>
            <a:t>Divulgar as ações propostas na comunidade</a:t>
          </a:r>
        </a:p>
      </dsp:txBody>
      <dsp:txXfrm>
        <a:off x="6720515" y="2497066"/>
        <a:ext cx="2184962" cy="521885"/>
      </dsp:txXfrm>
    </dsp:sp>
    <dsp:sp modelId="{42D4F691-E398-4ACE-9C74-F82668A500C6}">
      <dsp:nvSpPr>
        <dsp:cNvPr id="0" name=""/>
        <dsp:cNvSpPr/>
      </dsp:nvSpPr>
      <dsp:spPr>
        <a:xfrm rot="5400000">
          <a:off x="7764490" y="3083694"/>
          <a:ext cx="97012" cy="9701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283C04-446E-4D55-AA5A-B0E10F63915D}">
      <dsp:nvSpPr>
        <dsp:cNvPr id="0" name=""/>
        <dsp:cNvSpPr/>
      </dsp:nvSpPr>
      <dsp:spPr>
        <a:xfrm>
          <a:off x="6704278" y="3229213"/>
          <a:ext cx="2217436" cy="55435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pt-BR" sz="1400" kern="1200" dirty="0"/>
            <a:t>Avaliar o desenvolvimento do Plano de Ação</a:t>
          </a:r>
        </a:p>
      </dsp:txBody>
      <dsp:txXfrm>
        <a:off x="6720515" y="3245450"/>
        <a:ext cx="2184962" cy="521885"/>
      </dsp:txXfrm>
    </dsp:sp>
    <dsp:sp modelId="{CBAFFCC6-FA3C-451D-B47E-199A3481689E}">
      <dsp:nvSpPr>
        <dsp:cNvPr id="0" name=""/>
        <dsp:cNvSpPr/>
      </dsp:nvSpPr>
      <dsp:spPr>
        <a:xfrm rot="5400000">
          <a:off x="7764490" y="3832079"/>
          <a:ext cx="97012" cy="9701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444DE7-C84E-4E6A-B8FA-8FF35E63D38B}">
      <dsp:nvSpPr>
        <dsp:cNvPr id="0" name=""/>
        <dsp:cNvSpPr/>
      </dsp:nvSpPr>
      <dsp:spPr>
        <a:xfrm>
          <a:off x="6704278" y="3977598"/>
          <a:ext cx="2217436" cy="55435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pt-BR" sz="1400" kern="1200" dirty="0"/>
            <a:t>Fomentar a cultura de planejamento de forma continuada</a:t>
          </a:r>
        </a:p>
      </dsp:txBody>
      <dsp:txXfrm>
        <a:off x="6720515" y="3993835"/>
        <a:ext cx="2184962" cy="521885"/>
      </dsp:txXfrm>
    </dsp:sp>
    <dsp:sp modelId="{DE95A9AC-B2A2-4F46-9FE5-8D83E49714DB}">
      <dsp:nvSpPr>
        <dsp:cNvPr id="0" name=""/>
        <dsp:cNvSpPr/>
      </dsp:nvSpPr>
      <dsp:spPr>
        <a:xfrm>
          <a:off x="9261715" y="287"/>
          <a:ext cx="2584577" cy="7897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Avaliação</a:t>
          </a:r>
        </a:p>
      </dsp:txBody>
      <dsp:txXfrm>
        <a:off x="9656588" y="287"/>
        <a:ext cx="1794832" cy="789745"/>
      </dsp:txXfrm>
    </dsp:sp>
    <dsp:sp modelId="{B6315BBC-B542-42C4-846D-720DF7FAEBFB}">
      <dsp:nvSpPr>
        <dsp:cNvPr id="0" name=""/>
        <dsp:cNvSpPr/>
      </dsp:nvSpPr>
      <dsp:spPr>
        <a:xfrm rot="5400000">
          <a:off x="10505497" y="838539"/>
          <a:ext cx="97012" cy="9701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653FF5-2E1A-4F75-A9DF-017B95687A4E}">
      <dsp:nvSpPr>
        <dsp:cNvPr id="0" name=""/>
        <dsp:cNvSpPr/>
      </dsp:nvSpPr>
      <dsp:spPr>
        <a:xfrm>
          <a:off x="9445285" y="984059"/>
          <a:ext cx="2217436" cy="55435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pt-BR" sz="1400" kern="1200" dirty="0"/>
            <a:t>Avaliação do Plano de Ação</a:t>
          </a:r>
        </a:p>
      </dsp:txBody>
      <dsp:txXfrm>
        <a:off x="9461522" y="1000296"/>
        <a:ext cx="2184962" cy="521885"/>
      </dsp:txXfrm>
    </dsp:sp>
    <dsp:sp modelId="{ADBFF8E6-B280-44E0-B83B-C04418EE94F2}">
      <dsp:nvSpPr>
        <dsp:cNvPr id="0" name=""/>
        <dsp:cNvSpPr/>
      </dsp:nvSpPr>
      <dsp:spPr>
        <a:xfrm rot="5400000">
          <a:off x="10505497" y="1586924"/>
          <a:ext cx="97012" cy="9701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782437-A963-42AD-A3DB-AA4CB62E936F}">
      <dsp:nvSpPr>
        <dsp:cNvPr id="0" name=""/>
        <dsp:cNvSpPr/>
      </dsp:nvSpPr>
      <dsp:spPr>
        <a:xfrm>
          <a:off x="9445285" y="1732444"/>
          <a:ext cx="2217436" cy="55435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pt-BR" sz="1400" kern="1200" dirty="0"/>
            <a:t>Avaliação da metodologia proposta</a:t>
          </a:r>
        </a:p>
      </dsp:txBody>
      <dsp:txXfrm>
        <a:off x="9461522" y="1748681"/>
        <a:ext cx="2184962" cy="521885"/>
      </dsp:txXfrm>
    </dsp:sp>
    <dsp:sp modelId="{43265E99-1D5C-449D-AB1C-8037AD1CB63C}">
      <dsp:nvSpPr>
        <dsp:cNvPr id="0" name=""/>
        <dsp:cNvSpPr/>
      </dsp:nvSpPr>
      <dsp:spPr>
        <a:xfrm rot="5400000">
          <a:off x="10505497" y="2335309"/>
          <a:ext cx="97012" cy="9701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F10830-C0DE-47AD-82BC-F04F6AAD70CE}">
      <dsp:nvSpPr>
        <dsp:cNvPr id="0" name=""/>
        <dsp:cNvSpPr/>
      </dsp:nvSpPr>
      <dsp:spPr>
        <a:xfrm>
          <a:off x="9445285" y="2480829"/>
          <a:ext cx="2217436" cy="55435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pt-BR" sz="1400" kern="1200" dirty="0"/>
            <a:t>Proposição de melhorias para o próximo ciclo</a:t>
          </a:r>
        </a:p>
      </dsp:txBody>
      <dsp:txXfrm>
        <a:off x="9461522" y="2497066"/>
        <a:ext cx="2184962" cy="521885"/>
      </dsp:txXfrm>
    </dsp:sp>
    <dsp:sp modelId="{C0BEBF45-CDCF-411A-845E-CD8452E14347}">
      <dsp:nvSpPr>
        <dsp:cNvPr id="0" name=""/>
        <dsp:cNvSpPr/>
      </dsp:nvSpPr>
      <dsp:spPr>
        <a:xfrm rot="5234708">
          <a:off x="10523390" y="3083694"/>
          <a:ext cx="97237" cy="9701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9347F4-BC6E-4DED-805F-9B6A7BFE44DB}">
      <dsp:nvSpPr>
        <dsp:cNvPr id="0" name=""/>
        <dsp:cNvSpPr/>
      </dsp:nvSpPr>
      <dsp:spPr>
        <a:xfrm>
          <a:off x="9481296" y="3229213"/>
          <a:ext cx="2217436" cy="55435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pt-BR" sz="1400" kern="1200" dirty="0"/>
            <a:t>Continuidade das comissões locais</a:t>
          </a:r>
        </a:p>
      </dsp:txBody>
      <dsp:txXfrm>
        <a:off x="9497533" y="3245450"/>
        <a:ext cx="2184962" cy="5218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5F2F34-3DD0-4156-B0CA-1C17E3A7AF30}">
      <dsp:nvSpPr>
        <dsp:cNvPr id="0" name=""/>
        <dsp:cNvSpPr/>
      </dsp:nvSpPr>
      <dsp:spPr>
        <a:xfrm>
          <a:off x="2597105" y="1471213"/>
          <a:ext cx="1830897" cy="177471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400" kern="1200" dirty="0"/>
        </a:p>
      </dsp:txBody>
      <dsp:txXfrm>
        <a:off x="2865234" y="1731114"/>
        <a:ext cx="1294639" cy="1254911"/>
      </dsp:txXfrm>
    </dsp:sp>
    <dsp:sp modelId="{12EA6556-4548-42D9-931E-4128FF3842A3}">
      <dsp:nvSpPr>
        <dsp:cNvPr id="0" name=""/>
        <dsp:cNvSpPr/>
      </dsp:nvSpPr>
      <dsp:spPr>
        <a:xfrm>
          <a:off x="2633361" y="-169890"/>
          <a:ext cx="1708971" cy="17089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CGS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CGE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(DDI)</a:t>
          </a:r>
        </a:p>
      </dsp:txBody>
      <dsp:txXfrm>
        <a:off x="2883634" y="80383"/>
        <a:ext cx="1208425" cy="1208425"/>
      </dsp:txXfrm>
    </dsp:sp>
    <dsp:sp modelId="{E41BB643-6926-4105-94BD-359BA8183AC5}">
      <dsp:nvSpPr>
        <dsp:cNvPr id="0" name=""/>
        <dsp:cNvSpPr/>
      </dsp:nvSpPr>
      <dsp:spPr>
        <a:xfrm>
          <a:off x="3896604" y="460423"/>
          <a:ext cx="1800018" cy="17088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50" kern="1200" dirty="0"/>
            <a:t>ADMINISTRAÇÃO</a:t>
          </a:r>
        </a:p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50" kern="1200" dirty="0"/>
            <a:t>E</a:t>
          </a:r>
        </a:p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50" kern="1200" dirty="0"/>
            <a:t>PLANEJAMENTO</a:t>
          </a:r>
        </a:p>
      </dsp:txBody>
      <dsp:txXfrm>
        <a:off x="4160211" y="710683"/>
        <a:ext cx="1272804" cy="1208361"/>
      </dsp:txXfrm>
    </dsp:sp>
    <dsp:sp modelId="{DCE84B44-00F5-4F5A-8D03-8B50B62A3401}">
      <dsp:nvSpPr>
        <dsp:cNvPr id="0" name=""/>
        <dsp:cNvSpPr/>
      </dsp:nvSpPr>
      <dsp:spPr>
        <a:xfrm>
          <a:off x="4265365" y="1876578"/>
          <a:ext cx="1708971" cy="17089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GESTÃO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DE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PESSOAS</a:t>
          </a:r>
        </a:p>
      </dsp:txBody>
      <dsp:txXfrm>
        <a:off x="4515638" y="2126851"/>
        <a:ext cx="1208425" cy="1208425"/>
      </dsp:txXfrm>
    </dsp:sp>
    <dsp:sp modelId="{A6B1B4EA-2AFE-469C-98D4-534AAA9101F2}">
      <dsp:nvSpPr>
        <dsp:cNvPr id="0" name=""/>
        <dsp:cNvSpPr/>
      </dsp:nvSpPr>
      <dsp:spPr>
        <a:xfrm>
          <a:off x="3359671" y="3012283"/>
          <a:ext cx="1708971" cy="17089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MANUTENÇÃO</a:t>
          </a:r>
        </a:p>
      </dsp:txBody>
      <dsp:txXfrm>
        <a:off x="3609944" y="3262556"/>
        <a:ext cx="1208425" cy="1208425"/>
      </dsp:txXfrm>
    </dsp:sp>
    <dsp:sp modelId="{A52C3616-DBAC-4ECA-A584-B36857965823}">
      <dsp:nvSpPr>
        <dsp:cNvPr id="0" name=""/>
        <dsp:cNvSpPr/>
      </dsp:nvSpPr>
      <dsp:spPr>
        <a:xfrm>
          <a:off x="1907050" y="3012283"/>
          <a:ext cx="1708971" cy="17089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INFORMÁTICA</a:t>
          </a:r>
        </a:p>
      </dsp:txBody>
      <dsp:txXfrm>
        <a:off x="2157323" y="3262556"/>
        <a:ext cx="1208425" cy="1208425"/>
      </dsp:txXfrm>
    </dsp:sp>
    <dsp:sp modelId="{B790C8BC-3300-4466-BC9B-A12BB5778C5D}">
      <dsp:nvSpPr>
        <dsp:cNvPr id="0" name=""/>
        <dsp:cNvSpPr/>
      </dsp:nvSpPr>
      <dsp:spPr>
        <a:xfrm>
          <a:off x="1001356" y="1876578"/>
          <a:ext cx="1708971" cy="17089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NUGAI</a:t>
          </a:r>
        </a:p>
      </dsp:txBody>
      <dsp:txXfrm>
        <a:off x="1251629" y="2126851"/>
        <a:ext cx="1208425" cy="1208425"/>
      </dsp:txXfrm>
    </dsp:sp>
    <dsp:sp modelId="{F6C04C21-8633-4D74-BD40-30D6EF1EC3C4}">
      <dsp:nvSpPr>
        <dsp:cNvPr id="0" name=""/>
        <dsp:cNvSpPr/>
      </dsp:nvSpPr>
      <dsp:spPr>
        <a:xfrm>
          <a:off x="1324595" y="460378"/>
          <a:ext cx="1708971" cy="17089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PROJETOS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OBRAS</a:t>
          </a:r>
        </a:p>
      </dsp:txBody>
      <dsp:txXfrm>
        <a:off x="1574868" y="710651"/>
        <a:ext cx="1208425" cy="1208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111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8E4C5-4D62-4895-BF2A-F6285B0BECB7}" type="datetimeFigureOut">
              <a:rPr lang="pt-BR" smtClean="0"/>
              <a:t>22/07/2021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18294-28A5-4B44-A596-9AB8182149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0950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 /><Relationship Id="rId1" Type="http://schemas.openxmlformats.org/officeDocument/2006/relationships/notesMaster" Target="../notesMasters/notesMaster1.xml" 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 /><Relationship Id="rId1" Type="http://schemas.openxmlformats.org/officeDocument/2006/relationships/notesMaster" Target="../notesMasters/notesMaster1.xml" 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 /><Relationship Id="rId1" Type="http://schemas.openxmlformats.org/officeDocument/2006/relationships/notesMaster" Target="../notesMasters/notesMaster1.xml" 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 /><Relationship Id="rId1" Type="http://schemas.openxmlformats.org/officeDocument/2006/relationships/notesMaster" Target="../notesMasters/notesMaster1.xml" 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 /><Relationship Id="rId1" Type="http://schemas.openxmlformats.org/officeDocument/2006/relationships/notesMaster" Target="../notesMasters/notesMaster1.xml" 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 /><Relationship Id="rId1" Type="http://schemas.openxmlformats.org/officeDocument/2006/relationships/notesMaster" Target="../notesMasters/notesMaster1.xml" 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 /><Relationship Id="rId1" Type="http://schemas.openxmlformats.org/officeDocument/2006/relationships/notesMaster" Target="../notesMasters/notesMaster1.xml" 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 /><Relationship Id="rId1" Type="http://schemas.openxmlformats.org/officeDocument/2006/relationships/notesMaster" Target="../notesMasters/notesMaster1.xml" 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 /><Relationship Id="rId1" Type="http://schemas.openxmlformats.org/officeDocument/2006/relationships/notesMaster" Target="../notesMasters/notesMaster1.xml" 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3692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5645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0718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3602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7909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8060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7743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51659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71901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49358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7147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17430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20294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63818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35655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30683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50054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53077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00154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21746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5045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3788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93632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55783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01234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27037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00656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16353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51890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71767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77266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48774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5922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13750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6404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6220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2907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7313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7705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18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E35E-26F5-4784-ACB4-EA1F9C5DA0AC}" type="datetime1">
              <a:rPr lang="en-US" smtClean="0"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Instituto Federal Sul-rio-grandense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991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3392-3819-4C58-BA88-F7A08AF25EAD}" type="datetime1">
              <a:rPr lang="en-US" smtClean="0"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Instituto Federal Sul-rio-grandense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565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CFA8-280D-4F36-80CF-EC94F2807989}" type="datetime1">
              <a:rPr lang="en-US" smtClean="0"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Instituto Federal Sul-rio-grandense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00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B5BD-F109-4537-A94C-B132C374CDD8}" type="datetime1">
              <a:rPr lang="en-US" smtClean="0"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Instituto Federal Sul-rio-grandense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834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B886-FD19-477B-B6A1-FFD069ED5CD8}" type="datetime1">
              <a:rPr lang="en-US" smtClean="0"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Instituto Federal Sul-rio-grandense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488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F694-882F-43AB-82E6-E1C687BE3C15}" type="datetime1">
              <a:rPr lang="en-US" smtClean="0"/>
              <a:t>7/22/2021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Instituto Federal Sul-rio-grandense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486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CF77-050D-43CC-861F-8A25F16E0547}" type="datetime1">
              <a:rPr lang="en-US" smtClean="0"/>
              <a:t>7/22/2021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Instituto Federal Sul-rio-grandense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674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A5E4-80B5-4000-A8B8-F95AA5BE7AA1}" type="datetime1">
              <a:rPr lang="en-US" smtClean="0"/>
              <a:t>7/22/2021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Instituto Federal Sul-rio-grandense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164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13AA2-3988-4A16-B59A-13EED14A0A00}" type="datetime1">
              <a:rPr lang="en-US" smtClean="0"/>
              <a:t>7/22/2021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Instituto Federal Sul-rio-grandense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232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A241-C0F1-4275-98A8-B1B37BCA6ED1}" type="datetime1">
              <a:rPr lang="en-US" smtClean="0"/>
              <a:t>7/22/2021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Instituto Federal Sul-rio-grandense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374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2700-0837-4394-8E91-0E4E961AB72E}" type="datetime1">
              <a:rPr lang="en-US" smtClean="0"/>
              <a:t>7/22/2021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Instituto Federal Sul-rio-grandense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969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B2173-6489-4A57-ABD7-F8EB3CE86049}" type="datetime1">
              <a:rPr lang="en-US" smtClean="0"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Instituto Federal Sul-rio-grandense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25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sul.edu.br/pdi" TargetMode="External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png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notesSlide" Target="../notesSlides/notesSlide27.xml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2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4.emf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2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4.emf" 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 /><Relationship Id="rId3" Type="http://schemas.openxmlformats.org/officeDocument/2006/relationships/image" Target="../media/image13.png" /><Relationship Id="rId7" Type="http://schemas.openxmlformats.org/officeDocument/2006/relationships/diagramColors" Target="../diagrams/colors2.xml" /><Relationship Id="rId2" Type="http://schemas.openxmlformats.org/officeDocument/2006/relationships/notesSlide" Target="../notesSlides/notesSlide30.xml" /><Relationship Id="rId1" Type="http://schemas.openxmlformats.org/officeDocument/2006/relationships/slideLayout" Target="../slideLayouts/slideLayout2.xml" /><Relationship Id="rId6" Type="http://schemas.openxmlformats.org/officeDocument/2006/relationships/diagramQuickStyle" Target="../diagrams/quickStyle2.xml" /><Relationship Id="rId5" Type="http://schemas.openxmlformats.org/officeDocument/2006/relationships/diagramLayout" Target="../diagrams/layout2.xml" /><Relationship Id="rId4" Type="http://schemas.openxmlformats.org/officeDocument/2006/relationships/diagramData" Target="../diagrams/data2.xml" /><Relationship Id="rId9" Type="http://schemas.openxmlformats.org/officeDocument/2006/relationships/image" Target="../media/image16.png" 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 /><Relationship Id="rId3" Type="http://schemas.openxmlformats.org/officeDocument/2006/relationships/image" Target="../media/image13.png" /><Relationship Id="rId7" Type="http://schemas.openxmlformats.org/officeDocument/2006/relationships/image" Target="../media/image20.png" /><Relationship Id="rId2" Type="http://schemas.openxmlformats.org/officeDocument/2006/relationships/notesSlide" Target="../notesSlides/notesSlide31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9.png" /><Relationship Id="rId11" Type="http://schemas.openxmlformats.org/officeDocument/2006/relationships/hyperlink" Target="http://www.ifsul.edu.br/sustentavel-ifsul/pls" TargetMode="External" /><Relationship Id="rId5" Type="http://schemas.openxmlformats.org/officeDocument/2006/relationships/image" Target="../media/image18.png" /><Relationship Id="rId10" Type="http://schemas.openxmlformats.org/officeDocument/2006/relationships/image" Target="../media/image23.png" /><Relationship Id="rId4" Type="http://schemas.openxmlformats.org/officeDocument/2006/relationships/image" Target="../media/image17.png" /><Relationship Id="rId9" Type="http://schemas.openxmlformats.org/officeDocument/2006/relationships/image" Target="../media/image22.png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3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4.emf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33.xml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34.xml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35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7.jpg" /><Relationship Id="rId5" Type="http://schemas.openxmlformats.org/officeDocument/2006/relationships/image" Target="../media/image26.jpg" /><Relationship Id="rId4" Type="http://schemas.openxmlformats.org/officeDocument/2006/relationships/image" Target="../media/image25.jp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36.xml" /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37.xml" /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38.xml" /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 /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"/>
            <a:ext cx="12192000" cy="2116182"/>
          </a:xfrm>
          <a:prstGeom prst="rect">
            <a:avLst/>
          </a:prstGeom>
          <a:solidFill>
            <a:srgbClr val="347C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524" y="1"/>
            <a:ext cx="1084332" cy="2508069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649940" y="3328093"/>
            <a:ext cx="1089211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5400" b="1" dirty="0">
                <a:solidFill>
                  <a:srgbClr val="8DC641"/>
                </a:solidFill>
                <a:latin typeface="Trebuchet MS" panose="020B0603020202020204" pitchFamily="34" charset="0"/>
              </a:rPr>
              <a:t>Diretoria de Desenvolvimento Institucional</a:t>
            </a:r>
          </a:p>
          <a:p>
            <a:pPr algn="ctr"/>
            <a:r>
              <a:rPr lang="pt-BR" altLang="pt-BR" sz="4000" b="1" dirty="0">
                <a:solidFill>
                  <a:srgbClr val="8DC641"/>
                </a:solidFill>
                <a:latin typeface="Trebuchet MS" panose="020B0603020202020204" pitchFamily="34" charset="0"/>
              </a:rPr>
              <a:t>(DDI)</a:t>
            </a:r>
            <a:endParaRPr lang="pt-BR" altLang="pt-BR" sz="6000" b="1" dirty="0">
              <a:solidFill>
                <a:srgbClr val="8DC641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2" y="583951"/>
            <a:ext cx="4037171" cy="1350169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6312433"/>
            <a:ext cx="12191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b="1" dirty="0">
                <a:solidFill>
                  <a:srgbClr val="8DC641"/>
                </a:solidFill>
                <a:latin typeface="Trebuchet MS" panose="020B0603020202020204" pitchFamily="34" charset="0"/>
              </a:rPr>
              <a:t>06/07/2021</a:t>
            </a:r>
          </a:p>
        </p:txBody>
      </p:sp>
    </p:spTree>
    <p:extLst>
      <p:ext uri="{BB962C8B-B14F-4D97-AF65-F5344CB8AC3E}">
        <p14:creationId xmlns:p14="http://schemas.microsoft.com/office/powerpoint/2010/main" val="1935867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"/>
            <a:ext cx="12192000" cy="2116182"/>
          </a:xfrm>
          <a:prstGeom prst="rect">
            <a:avLst/>
          </a:prstGeom>
          <a:solidFill>
            <a:srgbClr val="347C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39933" y="396372"/>
            <a:ext cx="106699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4400" dirty="0">
                <a:solidFill>
                  <a:schemeClr val="bg1"/>
                </a:solidFill>
                <a:latin typeface="Trebuchet MS" panose="020B0603020202020204" pitchFamily="34" charset="0"/>
              </a:rPr>
              <a:t>Gestão de protocolo e arquivo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94732" y="2429933"/>
            <a:ext cx="11800043" cy="4414620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pt-BR" dirty="0"/>
              <a:t>Gestão eletrônica dos documentos</a:t>
            </a:r>
          </a:p>
          <a:p>
            <a:pPr algn="just">
              <a:spcAft>
                <a:spcPts val="600"/>
              </a:spcAft>
            </a:pPr>
            <a:r>
              <a:rPr lang="pt-BR" dirty="0"/>
              <a:t>Classificação, avaliação e eliminação de documentos </a:t>
            </a:r>
          </a:p>
          <a:p>
            <a:pPr lvl="1" algn="just">
              <a:spcAft>
                <a:spcPts val="600"/>
              </a:spcAft>
            </a:pPr>
            <a:r>
              <a:rPr lang="pt-BR" dirty="0"/>
              <a:t>Comissão Permanente de Avaliação de Documentos – CPAD/</a:t>
            </a:r>
            <a:r>
              <a:rPr lang="pt-BR" dirty="0" err="1"/>
              <a:t>IFSul</a:t>
            </a:r>
            <a:r>
              <a:rPr lang="pt-BR" dirty="0"/>
              <a:t> (Portaria nº 662/2020)</a:t>
            </a:r>
          </a:p>
          <a:p>
            <a:pPr algn="just">
              <a:spcAft>
                <a:spcPts val="600"/>
              </a:spcAft>
            </a:pPr>
            <a:r>
              <a:rPr lang="pt-BR" dirty="0"/>
              <a:t>Projeto para diagnóstico e organização do arquivo</a:t>
            </a:r>
          </a:p>
          <a:p>
            <a:pPr algn="just">
              <a:spcAft>
                <a:spcPts val="600"/>
              </a:spcAft>
            </a:pPr>
            <a:r>
              <a:rPr lang="pt-BR" dirty="0"/>
              <a:t>Memória institucional</a:t>
            </a:r>
          </a:p>
          <a:p>
            <a:pPr algn="just">
              <a:spcAft>
                <a:spcPts val="600"/>
              </a:spcAft>
            </a:pPr>
            <a:endParaRPr lang="pt-BR" dirty="0"/>
          </a:p>
          <a:p>
            <a:pPr algn="just"/>
            <a:endParaRPr lang="pt-BR" sz="1600" dirty="0"/>
          </a:p>
          <a:p>
            <a:pPr lvl="1"/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45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"/>
            <a:ext cx="12192000" cy="2116182"/>
          </a:xfrm>
          <a:prstGeom prst="rect">
            <a:avLst/>
          </a:prstGeom>
          <a:solidFill>
            <a:srgbClr val="347C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39933" y="396372"/>
            <a:ext cx="106699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4400" dirty="0">
                <a:solidFill>
                  <a:schemeClr val="bg1"/>
                </a:solidFill>
                <a:latin typeface="Trebuchet MS" panose="020B0603020202020204" pitchFamily="34" charset="0"/>
              </a:rPr>
              <a:t>Programa de gerenciamento de processos de trabalho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0" y="2264100"/>
            <a:ext cx="11994776" cy="4580453"/>
          </a:xfrm>
        </p:spPr>
        <p:txBody>
          <a:bodyPr>
            <a:normAutofit/>
          </a:bodyPr>
          <a:lstStyle/>
          <a:p>
            <a:pPr lvl="1"/>
            <a:endParaRPr lang="pt-BR" sz="1300" dirty="0"/>
          </a:p>
          <a:p>
            <a:pPr algn="just"/>
            <a:r>
              <a:rPr lang="pt-BR" dirty="0"/>
              <a:t>Programa de gerenciamento de processos</a:t>
            </a:r>
          </a:p>
          <a:p>
            <a:pPr lvl="1" algn="just"/>
            <a:endParaRPr lang="pt-BR" dirty="0"/>
          </a:p>
          <a:p>
            <a:pPr lvl="1" algn="just"/>
            <a:r>
              <a:rPr lang="pt-BR" dirty="0"/>
              <a:t>Identificação</a:t>
            </a:r>
          </a:p>
          <a:p>
            <a:pPr lvl="1" algn="just"/>
            <a:r>
              <a:rPr lang="pt-BR" dirty="0"/>
              <a:t>Priorização</a:t>
            </a:r>
          </a:p>
          <a:p>
            <a:pPr lvl="1" algn="just"/>
            <a:r>
              <a:rPr lang="pt-BR" dirty="0"/>
              <a:t>Mapeamento</a:t>
            </a:r>
          </a:p>
          <a:p>
            <a:pPr lvl="1" algn="just"/>
            <a:r>
              <a:rPr lang="pt-BR" dirty="0"/>
              <a:t>Análise de riscos</a:t>
            </a:r>
          </a:p>
          <a:p>
            <a:pPr lvl="1" algn="just"/>
            <a:r>
              <a:rPr lang="pt-BR" dirty="0"/>
              <a:t>Divulgação</a:t>
            </a:r>
          </a:p>
          <a:p>
            <a:pPr lvl="1" algn="just"/>
            <a:r>
              <a:rPr lang="pt-BR" dirty="0"/>
              <a:t>Avaliação</a:t>
            </a:r>
            <a:endParaRPr lang="pt-BR" sz="1300" dirty="0"/>
          </a:p>
          <a:p>
            <a:pPr lvl="1"/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842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"/>
            <a:ext cx="12192000" cy="2116182"/>
          </a:xfrm>
          <a:prstGeom prst="rect">
            <a:avLst/>
          </a:prstGeom>
          <a:solidFill>
            <a:srgbClr val="347C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39933" y="396372"/>
            <a:ext cx="106699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4400" dirty="0">
                <a:solidFill>
                  <a:schemeClr val="bg1"/>
                </a:solidFill>
                <a:latin typeface="Trebuchet MS" panose="020B0603020202020204" pitchFamily="34" charset="0"/>
              </a:rPr>
              <a:t>Plano de Desenvolvimento Institucional (PDI)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0" y="2264100"/>
            <a:ext cx="11994776" cy="4580453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O PDI é o instrumento de planejamento organizacional do </a:t>
            </a:r>
            <a:r>
              <a:rPr lang="pt-BR" dirty="0" err="1"/>
              <a:t>IFSul</a:t>
            </a:r>
            <a:r>
              <a:rPr lang="pt-BR" dirty="0"/>
              <a:t> e documento exigido para o processo de credenciamento e avaliação das instituições de ensino que ofertam cursos superiores.</a:t>
            </a:r>
          </a:p>
          <a:p>
            <a:pPr algn="just"/>
            <a:r>
              <a:rPr lang="pt-BR" dirty="0"/>
              <a:t>Tem como função é determinar o estado atual da instituição e para onde ela quer se desenvolver e onde quer estar ao final do período.</a:t>
            </a:r>
          </a:p>
          <a:p>
            <a:pPr algn="just"/>
            <a:r>
              <a:rPr lang="pt-BR" dirty="0"/>
              <a:t>A DDI é responsável pela:</a:t>
            </a:r>
          </a:p>
          <a:p>
            <a:pPr lvl="1" algn="just"/>
            <a:r>
              <a:rPr lang="pt-BR" dirty="0"/>
              <a:t>Coordenação da elaboração, atualização e acompanhamento do PDI</a:t>
            </a:r>
          </a:p>
          <a:p>
            <a:pPr lvl="1" algn="just"/>
            <a:r>
              <a:rPr lang="pt-BR" dirty="0"/>
              <a:t>Condução do Planejamento estratégico</a:t>
            </a:r>
          </a:p>
          <a:p>
            <a:pPr lvl="1" algn="just"/>
            <a:r>
              <a:rPr lang="pt-BR" dirty="0"/>
              <a:t>Articulação do planejamento da oferta de vagas e de cursos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lvl="1" algn="just"/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3474759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"/>
            <a:ext cx="12192000" cy="2116182"/>
          </a:xfrm>
          <a:prstGeom prst="rect">
            <a:avLst/>
          </a:prstGeom>
          <a:solidFill>
            <a:srgbClr val="347C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39933" y="396372"/>
            <a:ext cx="106699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4400" dirty="0">
                <a:solidFill>
                  <a:schemeClr val="bg1"/>
                </a:solidFill>
                <a:latin typeface="Trebuchet MS" panose="020B0603020202020204" pitchFamily="34" charset="0"/>
              </a:rPr>
              <a:t>O PDI 2020-2024 do </a:t>
            </a:r>
            <a:r>
              <a:rPr lang="pt-BR" altLang="pt-BR" sz="4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IFSul</a:t>
            </a:r>
            <a:endParaRPr lang="pt-BR" altLang="pt-BR" sz="4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Espaço Reservado para Conteúdo 1"/>
          <p:cNvSpPr>
            <a:spLocks noGrp="1"/>
          </p:cNvSpPr>
          <p:nvPr>
            <p:ph idx="1"/>
          </p:nvPr>
        </p:nvSpPr>
        <p:spPr>
          <a:xfrm>
            <a:off x="372532" y="2239292"/>
            <a:ext cx="11544997" cy="4618707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Elaboração do documento por meio de diversas comissões e com ampla participação da comunidade.</a:t>
            </a:r>
          </a:p>
          <a:p>
            <a:pPr algn="just"/>
            <a:r>
              <a:rPr lang="pt-BR" sz="2400" dirty="0"/>
              <a:t>Todo o processo de elaboração do PDI 2020-2024 do </a:t>
            </a:r>
            <a:r>
              <a:rPr lang="pt-BR" sz="2400" dirty="0" err="1"/>
              <a:t>IFSul</a:t>
            </a:r>
            <a:r>
              <a:rPr lang="pt-BR" sz="2400" dirty="0"/>
              <a:t> está disponível em: </a:t>
            </a:r>
            <a:r>
              <a:rPr lang="pt-BR" sz="2400" dirty="0">
                <a:hlinkClick r:id="rId3"/>
              </a:rPr>
              <a:t>http://www.ifsul.edu.br/pdi</a:t>
            </a:r>
            <a:endParaRPr lang="pt-BR" sz="2400" dirty="0"/>
          </a:p>
          <a:p>
            <a:pPr algn="just"/>
            <a:r>
              <a:rPr lang="pt-BR" sz="2400" dirty="0"/>
              <a:t>O PDI foi aprovado pelo Conselho Superior em julho/2020.</a:t>
            </a:r>
          </a:p>
          <a:p>
            <a:pPr algn="just"/>
            <a:r>
              <a:rPr lang="pt-BR" sz="2400" dirty="0"/>
              <a:t>Capítulos do PDI 2020-2024 do </a:t>
            </a:r>
            <a:r>
              <a:rPr lang="pt-BR" sz="2400" dirty="0" err="1"/>
              <a:t>IFSul</a:t>
            </a:r>
            <a:r>
              <a:rPr lang="pt-BR" sz="2400" dirty="0"/>
              <a:t>:</a:t>
            </a:r>
          </a:p>
          <a:p>
            <a:pPr algn="just"/>
            <a:endParaRPr lang="pt-BR" sz="2400" dirty="0"/>
          </a:p>
          <a:p>
            <a:pPr marL="0" indent="0">
              <a:buNone/>
            </a:pPr>
            <a:r>
              <a:rPr lang="pt-BR" sz="2400" dirty="0"/>
              <a:t>	</a:t>
            </a:r>
          </a:p>
        </p:txBody>
      </p:sp>
      <p:pic>
        <p:nvPicPr>
          <p:cNvPr id="6" name="Espaço Reservado para Conteúdo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5" t="8288" r="16593" b="51976"/>
          <a:stretch/>
        </p:blipFill>
        <p:spPr>
          <a:xfrm>
            <a:off x="7228558" y="99257"/>
            <a:ext cx="4688971" cy="1917669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114533" y="4898703"/>
          <a:ext cx="4142134" cy="158944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142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49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1. Perfil Institucional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9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2. Planejamento Estratégico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9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3. Projeto Pedagógico Institucional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9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4. Organização Didático-pedagógica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9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5. Atendimento aos discentes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9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6. Plano de Oferta de Vagas e de Cursos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5998667" y="4778206"/>
          <a:ext cx="5126533" cy="183043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126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49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7. Infraestrutura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60" marR="4946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07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effectLst/>
                        </a:rPr>
                        <a:t>8. Gestão de Pessoas</a:t>
                      </a:r>
                      <a:endParaRPr lang="pt-BR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460" marR="4946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07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effectLst/>
                        </a:rPr>
                        <a:t>9. Organização Administrativa</a:t>
                      </a:r>
                      <a:endParaRPr lang="pt-BR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460" marR="4946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07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effectLst/>
                        </a:rPr>
                        <a:t>10. </a:t>
                      </a:r>
                      <a:r>
                        <a:rPr lang="pt-BR" sz="1600" dirty="0">
                          <a:effectLst/>
                        </a:rPr>
                        <a:t>Demonstrativo de Capacidade e Sustentabilidade Financeiras</a:t>
                      </a:r>
                      <a:endParaRPr lang="pt-BR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460" marR="4946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07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effectLst/>
                        </a:rPr>
                        <a:t>11. </a:t>
                      </a:r>
                      <a:r>
                        <a:rPr lang="pt-BR" sz="1600" dirty="0">
                          <a:effectLst/>
                        </a:rPr>
                        <a:t>Avaliação e Acompanhamento do Desenvolvimento Institucional</a:t>
                      </a:r>
                      <a:endParaRPr lang="pt-BR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460" marR="4946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Seta para a direita 1"/>
          <p:cNvSpPr/>
          <p:nvPr/>
        </p:nvSpPr>
        <p:spPr>
          <a:xfrm>
            <a:off x="372532" y="5181600"/>
            <a:ext cx="742001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79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"/>
            <a:ext cx="12192000" cy="2116182"/>
          </a:xfrm>
          <a:prstGeom prst="rect">
            <a:avLst/>
          </a:prstGeom>
          <a:solidFill>
            <a:srgbClr val="347C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39933" y="396372"/>
            <a:ext cx="11338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4400" dirty="0">
                <a:solidFill>
                  <a:schemeClr val="bg1"/>
                </a:solidFill>
                <a:latin typeface="Trebuchet MS" panose="020B0603020202020204" pitchFamily="34" charset="0"/>
              </a:rPr>
              <a:t>Planejamento Estratégico do PDI 2020-2024 do </a:t>
            </a:r>
            <a:r>
              <a:rPr lang="pt-BR" altLang="pt-BR" sz="4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IFSul</a:t>
            </a:r>
            <a:endParaRPr lang="pt-BR" altLang="pt-BR" sz="44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endParaRPr lang="pt-BR" altLang="pt-BR" sz="4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0" y="2116183"/>
            <a:ext cx="11994776" cy="4741817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pt-BR" dirty="0"/>
              <a:t>O que envolve o planejamento estratégico?</a:t>
            </a:r>
          </a:p>
          <a:p>
            <a:pPr lvl="1" algn="just">
              <a:lnSpc>
                <a:spcPct val="110000"/>
              </a:lnSpc>
            </a:pPr>
            <a:endParaRPr lang="pt-BR" dirty="0"/>
          </a:p>
          <a:p>
            <a:pPr lvl="1" algn="just">
              <a:lnSpc>
                <a:spcPct val="110000"/>
              </a:lnSpc>
            </a:pPr>
            <a:r>
              <a:rPr lang="pt-BR" dirty="0"/>
              <a:t>Ter um método para implementação da estratégia</a:t>
            </a:r>
          </a:p>
          <a:p>
            <a:pPr lvl="1" algn="just">
              <a:lnSpc>
                <a:spcPct val="110000"/>
              </a:lnSpc>
            </a:pPr>
            <a:r>
              <a:rPr lang="pt-BR" dirty="0"/>
              <a:t>Colocar em prática o que foi planejado</a:t>
            </a:r>
          </a:p>
          <a:p>
            <a:pPr lvl="1" algn="just">
              <a:lnSpc>
                <a:spcPct val="110000"/>
              </a:lnSpc>
            </a:pPr>
            <a:r>
              <a:rPr lang="pt-BR" dirty="0"/>
              <a:t>Comunicar a estratégia amplamente para a comunidade</a:t>
            </a:r>
          </a:p>
          <a:p>
            <a:pPr lvl="1" algn="just">
              <a:lnSpc>
                <a:spcPct val="110000"/>
              </a:lnSpc>
            </a:pPr>
            <a:r>
              <a:rPr lang="pt-BR" dirty="0"/>
              <a:t>Elaborar indicadores e metas - monitoramento</a:t>
            </a:r>
          </a:p>
          <a:p>
            <a:pPr lvl="1" algn="just">
              <a:lnSpc>
                <a:spcPct val="110000"/>
              </a:lnSpc>
            </a:pPr>
            <a:r>
              <a:rPr lang="pt-BR" dirty="0"/>
              <a:t>Avaliar a implementação da estratégia – processos de avaliação institucional</a:t>
            </a:r>
          </a:p>
          <a:p>
            <a:pPr algn="just">
              <a:lnSpc>
                <a:spcPct val="110000"/>
              </a:lnSpc>
            </a:pPr>
            <a:endParaRPr lang="pt-BR" dirty="0"/>
          </a:p>
          <a:p>
            <a:pPr algn="just"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0036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"/>
            <a:ext cx="12192000" cy="2116182"/>
          </a:xfrm>
          <a:prstGeom prst="rect">
            <a:avLst/>
          </a:prstGeom>
          <a:solidFill>
            <a:srgbClr val="347C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39933" y="396372"/>
            <a:ext cx="11338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4400" dirty="0">
                <a:solidFill>
                  <a:schemeClr val="bg1"/>
                </a:solidFill>
                <a:latin typeface="Trebuchet MS" panose="020B0603020202020204" pitchFamily="34" charset="0"/>
              </a:rPr>
              <a:t>Planejamento Estratégico do PDI 2020-2024 do </a:t>
            </a:r>
            <a:r>
              <a:rPr lang="pt-BR" altLang="pt-BR" sz="4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IFSul</a:t>
            </a:r>
            <a:endParaRPr lang="pt-BR" altLang="pt-BR" sz="44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endParaRPr lang="pt-BR" altLang="pt-BR" sz="4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0" y="2116183"/>
            <a:ext cx="11994776" cy="4741817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pt-BR" dirty="0"/>
              <a:t>O Capítulo 2 “Planejamento Estratégico” identifica a estratégia da instituição para o período, apresentando o seu mapa estratégico, elaborado a partir das contribuições da comunidade do </a:t>
            </a:r>
            <a:r>
              <a:rPr lang="pt-BR" dirty="0" err="1"/>
              <a:t>IFSul</a:t>
            </a:r>
            <a:r>
              <a:rPr lang="pt-BR" dirty="0"/>
              <a:t>:</a:t>
            </a:r>
          </a:p>
          <a:p>
            <a:pPr lvl="1" algn="just">
              <a:lnSpc>
                <a:spcPct val="110000"/>
              </a:lnSpc>
            </a:pPr>
            <a:r>
              <a:rPr lang="pt-BR" dirty="0"/>
              <a:t>Identificação dos direcionadores estratégicos (missão, visão e valores) e análise dos ambientes internos e externos à instituição. </a:t>
            </a:r>
          </a:p>
          <a:p>
            <a:pPr lvl="1" algn="just">
              <a:lnSpc>
                <a:spcPct val="110000"/>
              </a:lnSpc>
            </a:pPr>
            <a:r>
              <a:rPr lang="pt-BR" dirty="0"/>
              <a:t>Realização dos Fóruns de Diagnóstico Institucional em todos os </a:t>
            </a:r>
            <a:r>
              <a:rPr lang="pt-BR" dirty="0" err="1"/>
              <a:t>câmpus</a:t>
            </a:r>
            <a:r>
              <a:rPr lang="pt-BR" dirty="0"/>
              <a:t> e reitoria </a:t>
            </a:r>
          </a:p>
          <a:p>
            <a:pPr lvl="1" algn="just">
              <a:lnSpc>
                <a:spcPct val="110000"/>
              </a:lnSpc>
            </a:pPr>
            <a:r>
              <a:rPr lang="pt-BR" dirty="0"/>
              <a:t>Resultado: definição da visão do </a:t>
            </a:r>
            <a:r>
              <a:rPr lang="pt-BR" dirty="0" err="1"/>
              <a:t>IFSul</a:t>
            </a:r>
            <a:r>
              <a:rPr lang="pt-BR" dirty="0"/>
              <a:t> e uma análise das forças, fraquezas, oportunidades e ameaças da instituição.</a:t>
            </a:r>
          </a:p>
          <a:p>
            <a:pPr lvl="1" algn="just">
              <a:lnSpc>
                <a:spcPct val="110000"/>
              </a:lnSpc>
            </a:pPr>
            <a:r>
              <a:rPr lang="pt-BR" dirty="0"/>
              <a:t>Construção do mapa estratégico, a partir das informações coletadas.</a:t>
            </a:r>
          </a:p>
          <a:p>
            <a:pPr algn="just"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3933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99" y="2924903"/>
            <a:ext cx="9381067" cy="3942667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0" y="1"/>
            <a:ext cx="12192000" cy="2116182"/>
          </a:xfrm>
          <a:prstGeom prst="rect">
            <a:avLst/>
          </a:prstGeom>
          <a:solidFill>
            <a:srgbClr val="347C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0" y="2277547"/>
            <a:ext cx="11994776" cy="4580453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Onde estamos no desenvolvimento do planejamento estratégico?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39933" y="396372"/>
            <a:ext cx="11389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4400" dirty="0">
                <a:solidFill>
                  <a:schemeClr val="bg1"/>
                </a:solidFill>
                <a:latin typeface="Trebuchet MS" panose="020B0603020202020204" pitchFamily="34" charset="0"/>
              </a:rPr>
              <a:t>Planejamento Estratégico do PDI 2020-2024 do </a:t>
            </a:r>
            <a:r>
              <a:rPr lang="pt-BR" altLang="pt-BR" sz="4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IFSul</a:t>
            </a:r>
            <a:endParaRPr lang="pt-BR" altLang="pt-BR" sz="4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409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82" y="0"/>
            <a:ext cx="114384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15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99" y="2955090"/>
            <a:ext cx="9381067" cy="3942667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0" y="1"/>
            <a:ext cx="12192000" cy="2116182"/>
          </a:xfrm>
          <a:prstGeom prst="rect">
            <a:avLst/>
          </a:prstGeom>
          <a:solidFill>
            <a:srgbClr val="347C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0" y="2277547"/>
            <a:ext cx="11994776" cy="4580453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Onde estamos no desenvolvimento do planejamento estratégico?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39933" y="396372"/>
            <a:ext cx="11389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4400" dirty="0">
                <a:solidFill>
                  <a:schemeClr val="bg1"/>
                </a:solidFill>
                <a:latin typeface="Trebuchet MS" panose="020B0603020202020204" pitchFamily="34" charset="0"/>
              </a:rPr>
              <a:t>Planejamento Estratégico do PDI 2020-2024 do </a:t>
            </a:r>
            <a:r>
              <a:rPr lang="pt-BR" altLang="pt-BR" sz="4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IFSul</a:t>
            </a:r>
            <a:endParaRPr lang="pt-BR" altLang="pt-BR" sz="4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3809265" y="4691269"/>
            <a:ext cx="2167467" cy="16167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697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919" y="2910258"/>
            <a:ext cx="8991096" cy="3870985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0" y="1"/>
            <a:ext cx="12192000" cy="2116182"/>
          </a:xfrm>
          <a:prstGeom prst="rect">
            <a:avLst/>
          </a:prstGeom>
          <a:solidFill>
            <a:srgbClr val="347C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0" y="2277547"/>
            <a:ext cx="11994776" cy="458045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39933" y="396372"/>
            <a:ext cx="113811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4400" dirty="0">
                <a:solidFill>
                  <a:schemeClr val="bg1"/>
                </a:solidFill>
                <a:latin typeface="Trebuchet MS" panose="020B0603020202020204" pitchFamily="34" charset="0"/>
              </a:rPr>
              <a:t>Planejamento Estratégico do PDI 2020-2024 do </a:t>
            </a:r>
            <a:r>
              <a:rPr lang="pt-BR" altLang="pt-BR" sz="4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IFSul</a:t>
            </a:r>
            <a:endParaRPr lang="pt-BR" altLang="pt-BR" sz="4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42" name="Elipse 41"/>
          <p:cNvSpPr/>
          <p:nvPr/>
        </p:nvSpPr>
        <p:spPr>
          <a:xfrm>
            <a:off x="3467654" y="2833501"/>
            <a:ext cx="2310294" cy="75353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Diagonais Arredondados 13">
            <a:extLst>
              <a:ext uri="{FF2B5EF4-FFF2-40B4-BE49-F238E27FC236}">
                <a16:creationId xmlns:a16="http://schemas.microsoft.com/office/drawing/2014/main" id="{D3264697-02F4-49DE-AAF8-FE35335DEC12}"/>
              </a:ext>
            </a:extLst>
          </p:cNvPr>
          <p:cNvSpPr/>
          <p:nvPr/>
        </p:nvSpPr>
        <p:spPr>
          <a:xfrm>
            <a:off x="3609007" y="4926805"/>
            <a:ext cx="2486994" cy="1495066"/>
          </a:xfrm>
          <a:prstGeom prst="round2DiagRect">
            <a:avLst>
              <a:gd name="adj1" fmla="val 16667"/>
              <a:gd name="adj2" fmla="val 0"/>
            </a:avLst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Priorização:</a:t>
            </a:r>
          </a:p>
          <a:p>
            <a:pPr algn="ctr"/>
            <a:endParaRPr lang="pt-BR" sz="800" b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sz="1600" dirty="0">
                <a:solidFill>
                  <a:schemeClr val="tx1"/>
                </a:solidFill>
              </a:rPr>
              <a:t>Análise GUT;</a:t>
            </a:r>
          </a:p>
          <a:p>
            <a:pPr marL="285750" indent="-285750">
              <a:buFontTx/>
              <a:buChar char="-"/>
            </a:pPr>
            <a:r>
              <a:rPr lang="pt-BR" sz="1600" dirty="0">
                <a:solidFill>
                  <a:schemeClr val="tx1"/>
                </a:solidFill>
              </a:rPr>
              <a:t>Prioridade da gestão</a:t>
            </a:r>
          </a:p>
          <a:p>
            <a:pPr marL="285750" indent="-285750">
              <a:buFontTx/>
              <a:buChar char="-"/>
            </a:pPr>
            <a:r>
              <a:rPr lang="pt-BR" sz="1600" dirty="0">
                <a:solidFill>
                  <a:schemeClr val="tx1"/>
                </a:solidFill>
              </a:rPr>
              <a:t>Apontamentos de Auditoria</a:t>
            </a:r>
          </a:p>
        </p:txBody>
      </p:sp>
      <p:cxnSp>
        <p:nvCxnSpPr>
          <p:cNvPr id="12" name="Conector: Angulado 11">
            <a:extLst>
              <a:ext uri="{FF2B5EF4-FFF2-40B4-BE49-F238E27FC236}">
                <a16:creationId xmlns:a16="http://schemas.microsoft.com/office/drawing/2014/main" id="{B8434676-EC4C-405F-921B-EEA7B2483FF3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3467653" y="3170511"/>
            <a:ext cx="141353" cy="2464070"/>
          </a:xfrm>
          <a:prstGeom prst="bentConnector3">
            <a:avLst>
              <a:gd name="adj1" fmla="val -77346"/>
            </a:avLst>
          </a:prstGeom>
          <a:ln w="28575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91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"/>
            <a:ext cx="12192000" cy="2116182"/>
          </a:xfrm>
          <a:prstGeom prst="rect">
            <a:avLst/>
          </a:prstGeom>
          <a:solidFill>
            <a:srgbClr val="347C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39933" y="396372"/>
            <a:ext cx="88192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4400" dirty="0">
                <a:solidFill>
                  <a:schemeClr val="bg1"/>
                </a:solidFill>
                <a:latin typeface="Trebuchet MS" panose="020B0603020202020204" pitchFamily="34" charset="0"/>
              </a:rPr>
              <a:t>Estrutura da DDI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0" y="2264100"/>
            <a:ext cx="11994776" cy="4580453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pt-PT" dirty="0"/>
              <a:t>A Diretoria de Desenvolvimento Institucional é composta pela:</a:t>
            </a:r>
          </a:p>
          <a:p>
            <a:pPr lvl="1" algn="just">
              <a:buFontTx/>
              <a:buChar char="-"/>
            </a:pPr>
            <a:endParaRPr lang="pt-PT" dirty="0"/>
          </a:p>
          <a:p>
            <a:pPr lvl="1" algn="just">
              <a:buFontTx/>
              <a:buChar char="-"/>
            </a:pPr>
            <a:r>
              <a:rPr lang="pt-PT" dirty="0"/>
              <a:t>Coordenadoria de Gestão Estratégica (CGE)</a:t>
            </a:r>
          </a:p>
          <a:p>
            <a:pPr lvl="2" algn="just">
              <a:buFontTx/>
              <a:buChar char="-"/>
            </a:pPr>
            <a:r>
              <a:rPr lang="pt-PT" dirty="0"/>
              <a:t>1 Coordenador/a</a:t>
            </a:r>
          </a:p>
          <a:p>
            <a:pPr lvl="2" algn="just">
              <a:buFontTx/>
              <a:buChar char="-"/>
            </a:pPr>
            <a:r>
              <a:rPr lang="pt-PT" dirty="0"/>
              <a:t>1 Economista</a:t>
            </a:r>
          </a:p>
          <a:p>
            <a:pPr lvl="2" algn="just">
              <a:buFontTx/>
              <a:buChar char="-"/>
            </a:pPr>
            <a:r>
              <a:rPr lang="pt-PT" dirty="0"/>
              <a:t>1 Assistente em Administração </a:t>
            </a:r>
          </a:p>
          <a:p>
            <a:pPr lvl="2" algn="just">
              <a:buFontTx/>
              <a:buChar char="-"/>
            </a:pPr>
            <a:r>
              <a:rPr lang="pt-PT" dirty="0"/>
              <a:t>1 Administrador</a:t>
            </a:r>
          </a:p>
          <a:p>
            <a:pPr lvl="2" algn="just">
              <a:buFontTx/>
              <a:buChar char="-"/>
            </a:pPr>
            <a:r>
              <a:rPr lang="pt-PT" dirty="0"/>
              <a:t>1 Arquivista</a:t>
            </a:r>
          </a:p>
          <a:p>
            <a:pPr lvl="1" algn="just">
              <a:buFontTx/>
              <a:buChar char="-"/>
            </a:pPr>
            <a:endParaRPr lang="pt-PT" dirty="0"/>
          </a:p>
          <a:p>
            <a:pPr lvl="1" algn="just">
              <a:buFontTx/>
              <a:buChar char="-"/>
            </a:pPr>
            <a:r>
              <a:rPr lang="pt-PT" dirty="0"/>
              <a:t>Coordenadoria de Gestão Sustentável (CGS)</a:t>
            </a:r>
          </a:p>
          <a:p>
            <a:pPr lvl="2" algn="just">
              <a:buFontTx/>
              <a:buChar char="-"/>
            </a:pPr>
            <a:r>
              <a:rPr lang="pt-PT" dirty="0"/>
              <a:t>1 Coordenador</a:t>
            </a:r>
          </a:p>
          <a:p>
            <a:pPr algn="just"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3001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22">
            <a:extLst>
              <a:ext uri="{FF2B5EF4-FFF2-40B4-BE49-F238E27FC236}">
                <a16:creationId xmlns:a16="http://schemas.microsoft.com/office/drawing/2014/main" id="{5C05066E-AB1E-4ED3-A9E1-22D1E2DB4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3647" y="4366155"/>
            <a:ext cx="1325563" cy="715963"/>
          </a:xfrm>
          <a:prstGeom prst="rect">
            <a:avLst/>
          </a:prstGeom>
          <a:solidFill>
            <a:srgbClr val="E7EF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0" y="1"/>
            <a:ext cx="12192000" cy="2116182"/>
          </a:xfrm>
          <a:prstGeom prst="rect">
            <a:avLst/>
          </a:prstGeom>
          <a:solidFill>
            <a:srgbClr val="347C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39933" y="396372"/>
            <a:ext cx="113811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4400" dirty="0">
                <a:solidFill>
                  <a:schemeClr val="bg1"/>
                </a:solidFill>
                <a:latin typeface="Trebuchet MS" panose="020B0603020202020204" pitchFamily="34" charset="0"/>
              </a:rPr>
              <a:t>Planejamento Estratégico do PDI 2020-2024 do </a:t>
            </a:r>
            <a:r>
              <a:rPr lang="pt-BR" altLang="pt-BR" sz="4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IFSul</a:t>
            </a:r>
            <a:endParaRPr lang="pt-BR" altLang="pt-BR" sz="4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F3004195-9360-4C36-87E6-3A6B53FA2D4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03200" y="2305050"/>
            <a:ext cx="11785600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B1E8025-635E-45D3-8AFC-A93694CBE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2312988"/>
            <a:ext cx="1381125" cy="1327150"/>
          </a:xfrm>
          <a:prstGeom prst="rect">
            <a:avLst/>
          </a:prstGeom>
          <a:solidFill>
            <a:srgbClr val="1D9A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17F1651-3F5F-4CEF-809A-37E57DA8A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2312988"/>
            <a:ext cx="1325563" cy="1327150"/>
          </a:xfrm>
          <a:prstGeom prst="rect">
            <a:avLst/>
          </a:prstGeom>
          <a:solidFill>
            <a:srgbClr val="1D9A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C690B91D-8791-43BE-B8D3-5597F3E97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7825" y="2312988"/>
            <a:ext cx="1192213" cy="1327150"/>
          </a:xfrm>
          <a:prstGeom prst="rect">
            <a:avLst/>
          </a:prstGeom>
          <a:solidFill>
            <a:srgbClr val="1D9A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CEAAEC44-2F58-4779-B281-14B60F8D2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0038" y="2312988"/>
            <a:ext cx="1339850" cy="1327150"/>
          </a:xfrm>
          <a:prstGeom prst="rect">
            <a:avLst/>
          </a:prstGeom>
          <a:solidFill>
            <a:srgbClr val="1D9A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74CB9E87-868E-4C94-8952-9A2924806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9888" y="2312988"/>
            <a:ext cx="1682750" cy="1327150"/>
          </a:xfrm>
          <a:prstGeom prst="rect">
            <a:avLst/>
          </a:prstGeom>
          <a:solidFill>
            <a:srgbClr val="1D9A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2942508B-33FE-4CC8-9E84-76E207FB4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2638" y="2312988"/>
            <a:ext cx="1801813" cy="1327150"/>
          </a:xfrm>
          <a:prstGeom prst="rect">
            <a:avLst/>
          </a:prstGeom>
          <a:solidFill>
            <a:srgbClr val="1D9A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B0A5D969-A7BE-4092-B70C-131C977BD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4450" y="2312988"/>
            <a:ext cx="1590675" cy="1327150"/>
          </a:xfrm>
          <a:prstGeom prst="rect">
            <a:avLst/>
          </a:prstGeom>
          <a:solidFill>
            <a:srgbClr val="1D9A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AF7EB2BA-8F0F-4716-B002-25EE4E9EB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5125" y="2312988"/>
            <a:ext cx="1438275" cy="1327150"/>
          </a:xfrm>
          <a:prstGeom prst="rect">
            <a:avLst/>
          </a:prstGeom>
          <a:solidFill>
            <a:srgbClr val="1D9A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2D41B41D-ABB5-4D15-BEC8-7A1E8DAD9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3640138"/>
            <a:ext cx="1381125" cy="717550"/>
          </a:xfrm>
          <a:prstGeom prst="rect">
            <a:avLst/>
          </a:prstGeom>
          <a:solidFill>
            <a:srgbClr val="CCDE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FA7DAB84-FFE5-4F92-8A15-5D671C2EC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3640138"/>
            <a:ext cx="1325563" cy="717550"/>
          </a:xfrm>
          <a:prstGeom prst="rect">
            <a:avLst/>
          </a:prstGeom>
          <a:solidFill>
            <a:srgbClr val="CCDE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06E39266-B0CC-47AF-ADDF-BCDFAF91F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7825" y="3640138"/>
            <a:ext cx="1192213" cy="717550"/>
          </a:xfrm>
          <a:prstGeom prst="rect">
            <a:avLst/>
          </a:prstGeom>
          <a:solidFill>
            <a:srgbClr val="CCDE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BB4E396A-62CC-4AA6-8C71-E4678732A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0038" y="3640138"/>
            <a:ext cx="1339850" cy="717550"/>
          </a:xfrm>
          <a:prstGeom prst="rect">
            <a:avLst/>
          </a:prstGeom>
          <a:solidFill>
            <a:srgbClr val="CCDE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28D15315-1B20-4715-8BE6-61554E66F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9888" y="3640138"/>
            <a:ext cx="1682750" cy="717550"/>
          </a:xfrm>
          <a:prstGeom prst="rect">
            <a:avLst/>
          </a:prstGeom>
          <a:solidFill>
            <a:srgbClr val="CCDE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527D7A13-1E11-4661-819A-80E55C8AD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2638" y="3640138"/>
            <a:ext cx="1801813" cy="717550"/>
          </a:xfrm>
          <a:prstGeom prst="rect">
            <a:avLst/>
          </a:prstGeom>
          <a:solidFill>
            <a:srgbClr val="CCDE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7E198EF4-079A-4CDC-B842-45DBBDA71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4450" y="3640138"/>
            <a:ext cx="1590675" cy="717550"/>
          </a:xfrm>
          <a:prstGeom prst="rect">
            <a:avLst/>
          </a:prstGeom>
          <a:solidFill>
            <a:srgbClr val="CCDE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00E7536F-5CF9-439E-AC71-1256C919D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5125" y="3640138"/>
            <a:ext cx="1438275" cy="717550"/>
          </a:xfrm>
          <a:prstGeom prst="rect">
            <a:avLst/>
          </a:prstGeom>
          <a:solidFill>
            <a:srgbClr val="CCDE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A81AECAF-2370-47DD-843C-210AFDD2A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4357688"/>
            <a:ext cx="1381125" cy="715963"/>
          </a:xfrm>
          <a:prstGeom prst="rect">
            <a:avLst/>
          </a:prstGeom>
          <a:solidFill>
            <a:srgbClr val="E7EF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5C05066E-AB1E-4ED3-A9E1-22D1E2DB4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4357688"/>
            <a:ext cx="1325563" cy="715963"/>
          </a:xfrm>
          <a:prstGeom prst="rect">
            <a:avLst/>
          </a:prstGeom>
          <a:solidFill>
            <a:srgbClr val="E7EF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57767AEC-97BF-4C9E-8346-0B7CF3D68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0038" y="4357688"/>
            <a:ext cx="1339850" cy="715963"/>
          </a:xfrm>
          <a:prstGeom prst="rect">
            <a:avLst/>
          </a:prstGeom>
          <a:solidFill>
            <a:srgbClr val="E7EF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7C4356E6-AF2C-41BA-AAFB-84AD16D5C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9888" y="4357688"/>
            <a:ext cx="1682750" cy="715963"/>
          </a:xfrm>
          <a:prstGeom prst="rect">
            <a:avLst/>
          </a:prstGeom>
          <a:solidFill>
            <a:srgbClr val="E7EF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" name="Rectangle 26">
            <a:extLst>
              <a:ext uri="{FF2B5EF4-FFF2-40B4-BE49-F238E27FC236}">
                <a16:creationId xmlns:a16="http://schemas.microsoft.com/office/drawing/2014/main" id="{6D47E621-B29D-485C-B6A1-422B90D24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2638" y="4357688"/>
            <a:ext cx="1801813" cy="715963"/>
          </a:xfrm>
          <a:prstGeom prst="rect">
            <a:avLst/>
          </a:prstGeom>
          <a:solidFill>
            <a:srgbClr val="E7EF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72800C17-B8A9-45D9-91EE-9240E06F2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4450" y="4357688"/>
            <a:ext cx="1590675" cy="715963"/>
          </a:xfrm>
          <a:prstGeom prst="rect">
            <a:avLst/>
          </a:prstGeom>
          <a:solidFill>
            <a:srgbClr val="E7EF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id="{7AB2F900-97A4-4D0B-84EA-8D0814139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5125" y="4357688"/>
            <a:ext cx="1438275" cy="715963"/>
          </a:xfrm>
          <a:prstGeom prst="rect">
            <a:avLst/>
          </a:prstGeom>
          <a:solidFill>
            <a:srgbClr val="E7EF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id="{03F82CF0-687A-4E62-901B-8046741A7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5073650"/>
            <a:ext cx="1381125" cy="717550"/>
          </a:xfrm>
          <a:prstGeom prst="rect">
            <a:avLst/>
          </a:prstGeom>
          <a:solidFill>
            <a:srgbClr val="CCDE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" name="Rectangle 30">
            <a:extLst>
              <a:ext uri="{FF2B5EF4-FFF2-40B4-BE49-F238E27FC236}">
                <a16:creationId xmlns:a16="http://schemas.microsoft.com/office/drawing/2014/main" id="{8846BF3A-73F6-4AB4-86C9-961A769D4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5073650"/>
            <a:ext cx="1325563" cy="717550"/>
          </a:xfrm>
          <a:prstGeom prst="rect">
            <a:avLst/>
          </a:prstGeom>
          <a:solidFill>
            <a:srgbClr val="CCDE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5" name="Rectangle 31">
            <a:extLst>
              <a:ext uri="{FF2B5EF4-FFF2-40B4-BE49-F238E27FC236}">
                <a16:creationId xmlns:a16="http://schemas.microsoft.com/office/drawing/2014/main" id="{D3D59F35-0EAF-40EA-BDEA-BFD6A3CB4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7825" y="5073650"/>
            <a:ext cx="1192213" cy="717550"/>
          </a:xfrm>
          <a:prstGeom prst="rect">
            <a:avLst/>
          </a:prstGeom>
          <a:solidFill>
            <a:srgbClr val="CCDE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6" name="Rectangle 32">
            <a:extLst>
              <a:ext uri="{FF2B5EF4-FFF2-40B4-BE49-F238E27FC236}">
                <a16:creationId xmlns:a16="http://schemas.microsoft.com/office/drawing/2014/main" id="{C2B6BE05-2EE4-4AA5-B8A1-7DA72661E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0038" y="5073650"/>
            <a:ext cx="1339850" cy="717550"/>
          </a:xfrm>
          <a:prstGeom prst="rect">
            <a:avLst/>
          </a:prstGeom>
          <a:solidFill>
            <a:srgbClr val="CCDE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7" name="Rectangle 33">
            <a:extLst>
              <a:ext uri="{FF2B5EF4-FFF2-40B4-BE49-F238E27FC236}">
                <a16:creationId xmlns:a16="http://schemas.microsoft.com/office/drawing/2014/main" id="{4FDC038B-89ED-483B-A626-335653B24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9888" y="5073650"/>
            <a:ext cx="1682750" cy="717550"/>
          </a:xfrm>
          <a:prstGeom prst="rect">
            <a:avLst/>
          </a:prstGeom>
          <a:solidFill>
            <a:srgbClr val="CCDE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" name="Rectangle 34">
            <a:extLst>
              <a:ext uri="{FF2B5EF4-FFF2-40B4-BE49-F238E27FC236}">
                <a16:creationId xmlns:a16="http://schemas.microsoft.com/office/drawing/2014/main" id="{60F39EE4-3528-4D95-88D0-A9F3A8F01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2638" y="5073650"/>
            <a:ext cx="1801813" cy="717550"/>
          </a:xfrm>
          <a:prstGeom prst="rect">
            <a:avLst/>
          </a:prstGeom>
          <a:solidFill>
            <a:srgbClr val="CCDE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9" name="Rectangle 35">
            <a:extLst>
              <a:ext uri="{FF2B5EF4-FFF2-40B4-BE49-F238E27FC236}">
                <a16:creationId xmlns:a16="http://schemas.microsoft.com/office/drawing/2014/main" id="{B5600AA9-C2F2-4DC5-8DB5-5A363CA90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4450" y="5073650"/>
            <a:ext cx="1590675" cy="717550"/>
          </a:xfrm>
          <a:prstGeom prst="rect">
            <a:avLst/>
          </a:prstGeom>
          <a:solidFill>
            <a:srgbClr val="CCDE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" name="Rectangle 36">
            <a:extLst>
              <a:ext uri="{FF2B5EF4-FFF2-40B4-BE49-F238E27FC236}">
                <a16:creationId xmlns:a16="http://schemas.microsoft.com/office/drawing/2014/main" id="{E812E49D-EAAB-4491-9028-9D329FBCA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5125" y="5073650"/>
            <a:ext cx="1438275" cy="717550"/>
          </a:xfrm>
          <a:prstGeom prst="rect">
            <a:avLst/>
          </a:prstGeom>
          <a:solidFill>
            <a:srgbClr val="CCDE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1" name="Rectangle 37">
            <a:extLst>
              <a:ext uri="{FF2B5EF4-FFF2-40B4-BE49-F238E27FC236}">
                <a16:creationId xmlns:a16="http://schemas.microsoft.com/office/drawing/2014/main" id="{BC4F282C-1D0E-431E-951B-FD9550159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5791200"/>
            <a:ext cx="1381125" cy="715963"/>
          </a:xfrm>
          <a:prstGeom prst="rect">
            <a:avLst/>
          </a:prstGeom>
          <a:solidFill>
            <a:srgbClr val="E7EF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2" name="Rectangle 38">
            <a:extLst>
              <a:ext uri="{FF2B5EF4-FFF2-40B4-BE49-F238E27FC236}">
                <a16:creationId xmlns:a16="http://schemas.microsoft.com/office/drawing/2014/main" id="{95816519-6533-4CD2-8EFF-FA8B61590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5791200"/>
            <a:ext cx="1325563" cy="715963"/>
          </a:xfrm>
          <a:prstGeom prst="rect">
            <a:avLst/>
          </a:prstGeom>
          <a:solidFill>
            <a:srgbClr val="E7EF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3" name="Rectangle 39">
            <a:extLst>
              <a:ext uri="{FF2B5EF4-FFF2-40B4-BE49-F238E27FC236}">
                <a16:creationId xmlns:a16="http://schemas.microsoft.com/office/drawing/2014/main" id="{09CA1433-4BD8-4E20-A0B6-36E53CA6E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7825" y="5791200"/>
            <a:ext cx="1192213" cy="715963"/>
          </a:xfrm>
          <a:prstGeom prst="rect">
            <a:avLst/>
          </a:prstGeom>
          <a:solidFill>
            <a:srgbClr val="E7EF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4" name="Rectangle 40">
            <a:extLst>
              <a:ext uri="{FF2B5EF4-FFF2-40B4-BE49-F238E27FC236}">
                <a16:creationId xmlns:a16="http://schemas.microsoft.com/office/drawing/2014/main" id="{18CA1595-29E3-40FB-A6EC-280BDF587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0038" y="5791200"/>
            <a:ext cx="1339850" cy="715963"/>
          </a:xfrm>
          <a:prstGeom prst="rect">
            <a:avLst/>
          </a:prstGeom>
          <a:solidFill>
            <a:srgbClr val="E7EF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5" name="Rectangle 41">
            <a:extLst>
              <a:ext uri="{FF2B5EF4-FFF2-40B4-BE49-F238E27FC236}">
                <a16:creationId xmlns:a16="http://schemas.microsoft.com/office/drawing/2014/main" id="{87D8CDAB-F704-4413-8C11-9646D4D95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9888" y="5791200"/>
            <a:ext cx="1682750" cy="715963"/>
          </a:xfrm>
          <a:prstGeom prst="rect">
            <a:avLst/>
          </a:prstGeom>
          <a:solidFill>
            <a:srgbClr val="E7EF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6" name="Rectangle 42">
            <a:extLst>
              <a:ext uri="{FF2B5EF4-FFF2-40B4-BE49-F238E27FC236}">
                <a16:creationId xmlns:a16="http://schemas.microsoft.com/office/drawing/2014/main" id="{FA04FDDA-3FBD-47B2-9780-B1C9A6275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2638" y="5791200"/>
            <a:ext cx="1801813" cy="715963"/>
          </a:xfrm>
          <a:prstGeom prst="rect">
            <a:avLst/>
          </a:prstGeom>
          <a:solidFill>
            <a:srgbClr val="E7EF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7" name="Rectangle 43">
            <a:extLst>
              <a:ext uri="{FF2B5EF4-FFF2-40B4-BE49-F238E27FC236}">
                <a16:creationId xmlns:a16="http://schemas.microsoft.com/office/drawing/2014/main" id="{4CBC1A6D-656D-4386-9EE9-27DB63D61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4450" y="5791200"/>
            <a:ext cx="1590675" cy="715963"/>
          </a:xfrm>
          <a:prstGeom prst="rect">
            <a:avLst/>
          </a:prstGeom>
          <a:solidFill>
            <a:srgbClr val="E7EF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8" name="Rectangle 44">
            <a:extLst>
              <a:ext uri="{FF2B5EF4-FFF2-40B4-BE49-F238E27FC236}">
                <a16:creationId xmlns:a16="http://schemas.microsoft.com/office/drawing/2014/main" id="{B628005E-1E01-4CD3-98A9-EFB95C09A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5125" y="5791200"/>
            <a:ext cx="1438275" cy="715963"/>
          </a:xfrm>
          <a:prstGeom prst="rect">
            <a:avLst/>
          </a:prstGeom>
          <a:solidFill>
            <a:srgbClr val="E7EF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9" name="Line 45">
            <a:extLst>
              <a:ext uri="{FF2B5EF4-FFF2-40B4-BE49-F238E27FC236}">
                <a16:creationId xmlns:a16="http://schemas.microsoft.com/office/drawing/2014/main" id="{175BEB59-4CD3-45C7-81C3-1D9FCF5112F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2263" y="2306638"/>
            <a:ext cx="0" cy="42068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0" name="Line 46">
            <a:extLst>
              <a:ext uri="{FF2B5EF4-FFF2-40B4-BE49-F238E27FC236}">
                <a16:creationId xmlns:a16="http://schemas.microsoft.com/office/drawing/2014/main" id="{AC4F9B04-7E4A-4C2F-853E-5C9957F3743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7825" y="2306638"/>
            <a:ext cx="0" cy="42068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1" name="Line 47">
            <a:extLst>
              <a:ext uri="{FF2B5EF4-FFF2-40B4-BE49-F238E27FC236}">
                <a16:creationId xmlns:a16="http://schemas.microsoft.com/office/drawing/2014/main" id="{95F78AEC-198A-4F61-88FB-C73473F7F74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0038" y="2306638"/>
            <a:ext cx="0" cy="42068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2" name="Line 48">
            <a:extLst>
              <a:ext uri="{FF2B5EF4-FFF2-40B4-BE49-F238E27FC236}">
                <a16:creationId xmlns:a16="http://schemas.microsoft.com/office/drawing/2014/main" id="{2FA0FB03-02E4-4191-97E9-AE039CCB229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9888" y="2306638"/>
            <a:ext cx="0" cy="42068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3" name="Line 49">
            <a:extLst>
              <a:ext uri="{FF2B5EF4-FFF2-40B4-BE49-F238E27FC236}">
                <a16:creationId xmlns:a16="http://schemas.microsoft.com/office/drawing/2014/main" id="{50D85792-96EF-493B-B03A-88AF94DF04A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2638" y="2306638"/>
            <a:ext cx="0" cy="42068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4" name="Line 50">
            <a:extLst>
              <a:ext uri="{FF2B5EF4-FFF2-40B4-BE49-F238E27FC236}">
                <a16:creationId xmlns:a16="http://schemas.microsoft.com/office/drawing/2014/main" id="{1B99BBA1-EAC4-4C19-A6C1-ED83B16DB087}"/>
              </a:ext>
            </a:extLst>
          </p:cNvPr>
          <p:cNvSpPr>
            <a:spLocks noChangeShapeType="1"/>
          </p:cNvSpPr>
          <p:nvPr/>
        </p:nvSpPr>
        <p:spPr bwMode="auto">
          <a:xfrm>
            <a:off x="8934450" y="2306638"/>
            <a:ext cx="0" cy="42068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5" name="Line 51">
            <a:extLst>
              <a:ext uri="{FF2B5EF4-FFF2-40B4-BE49-F238E27FC236}">
                <a16:creationId xmlns:a16="http://schemas.microsoft.com/office/drawing/2014/main" id="{D0572720-A2F7-4BB8-AE65-8CDE7BC5C2C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25125" y="2306638"/>
            <a:ext cx="0" cy="42068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6" name="Line 52">
            <a:extLst>
              <a:ext uri="{FF2B5EF4-FFF2-40B4-BE49-F238E27FC236}">
                <a16:creationId xmlns:a16="http://schemas.microsoft.com/office/drawing/2014/main" id="{E6F51A56-36B6-464A-8E98-8262008DCEB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788" y="3640138"/>
            <a:ext cx="11764963" cy="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7" name="Line 53">
            <a:extLst>
              <a:ext uri="{FF2B5EF4-FFF2-40B4-BE49-F238E27FC236}">
                <a16:creationId xmlns:a16="http://schemas.microsoft.com/office/drawing/2014/main" id="{B84481AF-2CAB-4E48-8C54-F39A5FF0BAA2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788" y="4357688"/>
            <a:ext cx="1176496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8" name="Line 54">
            <a:extLst>
              <a:ext uri="{FF2B5EF4-FFF2-40B4-BE49-F238E27FC236}">
                <a16:creationId xmlns:a16="http://schemas.microsoft.com/office/drawing/2014/main" id="{ABA6F60B-1B1F-4833-8F20-E4EC05B4A56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788" y="5073650"/>
            <a:ext cx="1176496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9" name="Line 55">
            <a:extLst>
              <a:ext uri="{FF2B5EF4-FFF2-40B4-BE49-F238E27FC236}">
                <a16:creationId xmlns:a16="http://schemas.microsoft.com/office/drawing/2014/main" id="{1803AF6E-2D15-4B77-826C-26CA6049105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788" y="5791200"/>
            <a:ext cx="1176496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0" name="Line 56">
            <a:extLst>
              <a:ext uri="{FF2B5EF4-FFF2-40B4-BE49-F238E27FC236}">
                <a16:creationId xmlns:a16="http://schemas.microsoft.com/office/drawing/2014/main" id="{3F06FC2A-7BA1-4C69-BE03-7D58D3F143FB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138" y="2306638"/>
            <a:ext cx="0" cy="42068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" name="Line 57">
            <a:extLst>
              <a:ext uri="{FF2B5EF4-FFF2-40B4-BE49-F238E27FC236}">
                <a16:creationId xmlns:a16="http://schemas.microsoft.com/office/drawing/2014/main" id="{901E2303-0F3F-4C30-BEB5-4960EBA06E1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63400" y="2306638"/>
            <a:ext cx="0" cy="42068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2" name="Line 58">
            <a:extLst>
              <a:ext uri="{FF2B5EF4-FFF2-40B4-BE49-F238E27FC236}">
                <a16:creationId xmlns:a16="http://schemas.microsoft.com/office/drawing/2014/main" id="{D9F7DEDF-7A4F-44B2-B8A6-E7D2937EA9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788" y="2312988"/>
            <a:ext cx="1176496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3" name="Line 59">
            <a:extLst>
              <a:ext uri="{FF2B5EF4-FFF2-40B4-BE49-F238E27FC236}">
                <a16:creationId xmlns:a16="http://schemas.microsoft.com/office/drawing/2014/main" id="{227B5E9C-0332-41F5-9B05-F49BCCC0459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788" y="6507163"/>
            <a:ext cx="1176496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4" name="Rectangle 60">
            <a:extLst>
              <a:ext uri="{FF2B5EF4-FFF2-40B4-BE49-F238E27FC236}">
                <a16:creationId xmlns:a16="http://schemas.microsoft.com/office/drawing/2014/main" id="{B91731F1-AF70-4C05-ABE7-427FEDDA0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8" y="2836863"/>
            <a:ext cx="11826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Iniciativas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61">
            <a:extLst>
              <a:ext uri="{FF2B5EF4-FFF2-40B4-BE49-F238E27FC236}">
                <a16:creationId xmlns:a16="http://schemas.microsoft.com/office/drawing/2014/main" id="{840DC3F5-4874-4659-AAF4-12983BD22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6088" y="2700338"/>
            <a:ext cx="12604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Gravidade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62">
            <a:extLst>
              <a:ext uri="{FF2B5EF4-FFF2-40B4-BE49-F238E27FC236}">
                <a16:creationId xmlns:a16="http://schemas.microsoft.com/office/drawing/2014/main" id="{AFA90A54-8EE1-40FE-A35A-BA5291E89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488" y="2971800"/>
            <a:ext cx="3270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(1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Rectangle 63">
            <a:extLst>
              <a:ext uri="{FF2B5EF4-FFF2-40B4-BE49-F238E27FC236}">
                <a16:creationId xmlns:a16="http://schemas.microsoft.com/office/drawing/2014/main" id="{27C09370-DF47-4FD0-9295-087E45D44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563" y="2971800"/>
            <a:ext cx="1920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-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64">
            <a:extLst>
              <a:ext uri="{FF2B5EF4-FFF2-40B4-BE49-F238E27FC236}">
                <a16:creationId xmlns:a16="http://schemas.microsoft.com/office/drawing/2014/main" id="{FC218AD4-2BA4-487C-BB13-8C8759409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8700" y="2971800"/>
            <a:ext cx="32543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5)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65">
            <a:extLst>
              <a:ext uri="{FF2B5EF4-FFF2-40B4-BE49-F238E27FC236}">
                <a16:creationId xmlns:a16="http://schemas.microsoft.com/office/drawing/2014/main" id="{1FC3FEDD-862B-4D81-B5AF-3E5F33508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3238" y="2700338"/>
            <a:ext cx="11207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Urgência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Rectangle 66">
            <a:extLst>
              <a:ext uri="{FF2B5EF4-FFF2-40B4-BE49-F238E27FC236}">
                <a16:creationId xmlns:a16="http://schemas.microsoft.com/office/drawing/2014/main" id="{756E4119-81CB-489B-90C2-379A90952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5963" y="2971800"/>
            <a:ext cx="32543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(1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Rectangle 67">
            <a:extLst>
              <a:ext uri="{FF2B5EF4-FFF2-40B4-BE49-F238E27FC236}">
                <a16:creationId xmlns:a16="http://schemas.microsoft.com/office/drawing/2014/main" id="{31236E5A-97C8-422D-8983-77B1E463F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3450" y="2971800"/>
            <a:ext cx="1920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-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tangle 68">
            <a:extLst>
              <a:ext uri="{FF2B5EF4-FFF2-40B4-BE49-F238E27FC236}">
                <a16:creationId xmlns:a16="http://schemas.microsoft.com/office/drawing/2014/main" id="{E5F4D1D0-9876-40E2-B495-E9BBCF9C6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7588" y="2971800"/>
            <a:ext cx="32543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5)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Rectangle 69">
            <a:extLst>
              <a:ext uri="{FF2B5EF4-FFF2-40B4-BE49-F238E27FC236}">
                <a16:creationId xmlns:a16="http://schemas.microsoft.com/office/drawing/2014/main" id="{4A5B2516-6E38-43C6-89C4-ABEAD2E24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5450" y="2700338"/>
            <a:ext cx="129063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Tendência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Rectangle 70">
            <a:extLst>
              <a:ext uri="{FF2B5EF4-FFF2-40B4-BE49-F238E27FC236}">
                <a16:creationId xmlns:a16="http://schemas.microsoft.com/office/drawing/2014/main" id="{04007565-0EFD-49AE-B400-95B0A89EC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1200" y="2971800"/>
            <a:ext cx="32543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(1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Rectangle 71">
            <a:extLst>
              <a:ext uri="{FF2B5EF4-FFF2-40B4-BE49-F238E27FC236}">
                <a16:creationId xmlns:a16="http://schemas.microsoft.com/office/drawing/2014/main" id="{762B90B1-93F5-4515-8035-AA52FD164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2971800"/>
            <a:ext cx="1920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-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Rectangle 72">
            <a:extLst>
              <a:ext uri="{FF2B5EF4-FFF2-40B4-BE49-F238E27FC236}">
                <a16:creationId xmlns:a16="http://schemas.microsoft.com/office/drawing/2014/main" id="{71A37270-B748-4358-884B-F62116A2E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2825" y="2971800"/>
            <a:ext cx="32543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5)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Rectangle 73">
            <a:extLst>
              <a:ext uri="{FF2B5EF4-FFF2-40B4-BE49-F238E27FC236}">
                <a16:creationId xmlns:a16="http://schemas.microsoft.com/office/drawing/2014/main" id="{14F86A2A-2179-4793-9881-BBC7B49AC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125" y="2562225"/>
            <a:ext cx="16271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Percepção de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Rectangle 74">
            <a:extLst>
              <a:ext uri="{FF2B5EF4-FFF2-40B4-BE49-F238E27FC236}">
                <a16:creationId xmlns:a16="http://schemas.microsoft.com/office/drawing/2014/main" id="{83CA6926-8B35-4295-8E37-54277ADC8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0538" y="2836863"/>
            <a:ext cx="161766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prioridade da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Rectangle 75">
            <a:extLst>
              <a:ext uri="{FF2B5EF4-FFF2-40B4-BE49-F238E27FC236}">
                <a16:creationId xmlns:a16="http://schemas.microsoft.com/office/drawing/2014/main" id="{9E31B1BD-F534-4D7C-AF69-D4B53BA84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3088" y="3111500"/>
            <a:ext cx="10795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gestão (1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76">
            <a:extLst>
              <a:ext uri="{FF2B5EF4-FFF2-40B4-BE49-F238E27FC236}">
                <a16:creationId xmlns:a16="http://schemas.microsoft.com/office/drawing/2014/main" id="{8F7F3E4F-82B6-4FF7-B668-86C9722AC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6225" y="3111500"/>
            <a:ext cx="1920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-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Rectangle 77">
            <a:extLst>
              <a:ext uri="{FF2B5EF4-FFF2-40B4-BE49-F238E27FC236}">
                <a16:creationId xmlns:a16="http://schemas.microsoft.com/office/drawing/2014/main" id="{7057F8A2-0180-48DC-B8A1-3CDA5A2D8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8775" y="3111500"/>
            <a:ext cx="3270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3)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Rectangle 78">
            <a:extLst>
              <a:ext uri="{FF2B5EF4-FFF2-40B4-BE49-F238E27FC236}">
                <a16:creationId xmlns:a16="http://schemas.microsoft.com/office/drawing/2014/main" id="{4AC44A0B-602E-4B49-87EF-710F02EB7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562225"/>
            <a:ext cx="16129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Apontamento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Rectangle 79">
            <a:extLst>
              <a:ext uri="{FF2B5EF4-FFF2-40B4-BE49-F238E27FC236}">
                <a16:creationId xmlns:a16="http://schemas.microsoft.com/office/drawing/2014/main" id="{D9615D0A-138A-4A9F-A9E3-4C6528847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5050" y="2836863"/>
            <a:ext cx="14763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de auditoria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Rectangle 80">
            <a:extLst>
              <a:ext uri="{FF2B5EF4-FFF2-40B4-BE49-F238E27FC236}">
                <a16:creationId xmlns:a16="http://schemas.microsoft.com/office/drawing/2014/main" id="{3E33666B-4565-4F66-9638-7E8331CA9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4238" y="3111500"/>
            <a:ext cx="170815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(aumento 50%)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Rectangle 81">
            <a:extLst>
              <a:ext uri="{FF2B5EF4-FFF2-40B4-BE49-F238E27FC236}">
                <a16:creationId xmlns:a16="http://schemas.microsoft.com/office/drawing/2014/main" id="{34052256-FE19-48C7-8BB6-D3B5D3DE9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500" y="2700338"/>
            <a:ext cx="11525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Resultado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Rectangle 82">
            <a:extLst>
              <a:ext uri="{FF2B5EF4-FFF2-40B4-BE49-F238E27FC236}">
                <a16:creationId xmlns:a16="http://schemas.microsoft.com/office/drawing/2014/main" id="{E4B69B50-05D0-4F14-8201-10F00191F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8113" y="2971800"/>
            <a:ext cx="1920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(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Rectangle 83">
            <a:extLst>
              <a:ext uri="{FF2B5EF4-FFF2-40B4-BE49-F238E27FC236}">
                <a16:creationId xmlns:a16="http://schemas.microsoft.com/office/drawing/2014/main" id="{E620D2C7-6142-4347-9529-9499EA9C7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2250" y="2971800"/>
            <a:ext cx="134461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GxUxTxPxA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Rectangle 84">
            <a:extLst>
              <a:ext uri="{FF2B5EF4-FFF2-40B4-BE49-F238E27FC236}">
                <a16:creationId xmlns:a16="http://schemas.microsoft.com/office/drawing/2014/main" id="{267623B8-5000-4609-810E-CD739484D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7325" y="2971800"/>
            <a:ext cx="1920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)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Rectangle 85">
            <a:extLst>
              <a:ext uri="{FF2B5EF4-FFF2-40B4-BE49-F238E27FC236}">
                <a16:creationId xmlns:a16="http://schemas.microsoft.com/office/drawing/2014/main" id="{7990D245-6362-48F4-99C3-B55F7F2F9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1013" y="2836863"/>
            <a:ext cx="13176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Priorização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Rectangle 86">
            <a:extLst>
              <a:ext uri="{FF2B5EF4-FFF2-40B4-BE49-F238E27FC236}">
                <a16:creationId xmlns:a16="http://schemas.microsoft.com/office/drawing/2014/main" id="{D24E3832-ECAF-4CB8-8917-11812F47C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50" y="3859213"/>
            <a:ext cx="12350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rgbClr val="454F59"/>
                </a:solidFill>
                <a:effectLst/>
                <a:latin typeface="Trebuchet MS" panose="020B0603020202020204" pitchFamily="34" charset="0"/>
              </a:rPr>
              <a:t>Iniciativa 1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Rectangle 87">
            <a:extLst>
              <a:ext uri="{FF2B5EF4-FFF2-40B4-BE49-F238E27FC236}">
                <a16:creationId xmlns:a16="http://schemas.microsoft.com/office/drawing/2014/main" id="{BBF63C82-DB67-49B4-8BDE-D2BC50DC4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3859213"/>
            <a:ext cx="22383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454F59"/>
                </a:solidFill>
                <a:effectLst/>
                <a:latin typeface="Trebuchet MS" panose="020B0603020202020204" pitchFamily="34" charset="0"/>
              </a:rPr>
              <a:t>5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Rectangle 88">
            <a:extLst>
              <a:ext uri="{FF2B5EF4-FFF2-40B4-BE49-F238E27FC236}">
                <a16:creationId xmlns:a16="http://schemas.microsoft.com/office/drawing/2014/main" id="{8D5A329E-A60A-418D-8E4F-2B7C7E26B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4400" y="3859213"/>
            <a:ext cx="2254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454F59"/>
                </a:solidFill>
                <a:effectLst/>
                <a:latin typeface="Trebuchet MS" panose="020B0603020202020204" pitchFamily="34" charset="0"/>
              </a:rPr>
              <a:t>2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Rectangle 89">
            <a:extLst>
              <a:ext uri="{FF2B5EF4-FFF2-40B4-BE49-F238E27FC236}">
                <a16:creationId xmlns:a16="http://schemas.microsoft.com/office/drawing/2014/main" id="{2B8795C1-F992-4DBD-ADA8-23B9A0891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9638" y="3859213"/>
            <a:ext cx="2254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454F59"/>
                </a:solidFill>
                <a:effectLst/>
                <a:latin typeface="Trebuchet MS" panose="020B0603020202020204" pitchFamily="34" charset="0"/>
              </a:rPr>
              <a:t>4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Rectangle 90">
            <a:extLst>
              <a:ext uri="{FF2B5EF4-FFF2-40B4-BE49-F238E27FC236}">
                <a16:creationId xmlns:a16="http://schemas.microsoft.com/office/drawing/2014/main" id="{6FB673F6-7001-46B9-BCEB-0EC0C5E68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0938" y="3859213"/>
            <a:ext cx="22383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454F59"/>
                </a:solidFill>
                <a:effectLst/>
                <a:latin typeface="Trebuchet MS" panose="020B0603020202020204" pitchFamily="34" charset="0"/>
              </a:rPr>
              <a:t>1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Rectangle 91">
            <a:extLst>
              <a:ext uri="{FF2B5EF4-FFF2-40B4-BE49-F238E27FC236}">
                <a16:creationId xmlns:a16="http://schemas.microsoft.com/office/drawing/2014/main" id="{55BAE886-E6AB-4AFD-9D93-CF7A14AE1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2413" y="3859213"/>
            <a:ext cx="43021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454F59"/>
                </a:solidFill>
                <a:effectLst/>
                <a:latin typeface="Trebuchet MS" panose="020B0603020202020204" pitchFamily="34" charset="0"/>
              </a:rPr>
              <a:t>1,5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Rectangle 92">
            <a:extLst>
              <a:ext uri="{FF2B5EF4-FFF2-40B4-BE49-F238E27FC236}">
                <a16:creationId xmlns:a16="http://schemas.microsoft.com/office/drawing/2014/main" id="{CF8619F6-FED7-47E2-A833-FD1BA5F1C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6438" y="3859213"/>
            <a:ext cx="37465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1" i="0" u="none" strike="noStrike" cap="none" normalizeH="0" baseline="0" dirty="0">
                <a:ln>
                  <a:noFill/>
                </a:ln>
                <a:solidFill>
                  <a:srgbClr val="454F59"/>
                </a:solidFill>
                <a:effectLst/>
                <a:latin typeface="Trebuchet MS" panose="020B0603020202020204" pitchFamily="34" charset="0"/>
              </a:rPr>
              <a:t>60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Rectangle 93">
            <a:extLst>
              <a:ext uri="{FF2B5EF4-FFF2-40B4-BE49-F238E27FC236}">
                <a16:creationId xmlns:a16="http://schemas.microsoft.com/office/drawing/2014/main" id="{4AB2B454-C31C-499E-AE80-E11CBB8AC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9963" y="3859213"/>
            <a:ext cx="3397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rebuchet MS" panose="020B0603020202020204" pitchFamily="34" charset="0"/>
              </a:rPr>
              <a:t>4º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Rectangle 94">
            <a:extLst>
              <a:ext uri="{FF2B5EF4-FFF2-40B4-BE49-F238E27FC236}">
                <a16:creationId xmlns:a16="http://schemas.microsoft.com/office/drawing/2014/main" id="{629ED967-0802-426D-A205-070E8C44E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50" y="4557918"/>
            <a:ext cx="12350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454F59"/>
                </a:solidFill>
                <a:effectLst/>
                <a:latin typeface="Trebuchet MS" panose="020B0603020202020204" pitchFamily="34" charset="0"/>
              </a:rPr>
              <a:t>Iniciativa 2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" name="Rectangle 95">
            <a:extLst>
              <a:ext uri="{FF2B5EF4-FFF2-40B4-BE49-F238E27FC236}">
                <a16:creationId xmlns:a16="http://schemas.microsoft.com/office/drawing/2014/main" id="{EF3A03ED-4F32-4644-B758-94D44B414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9617" y="4576764"/>
            <a:ext cx="1722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454F59"/>
                </a:solidFill>
                <a:effectLst/>
                <a:latin typeface="Trebuchet MS" panose="020B0603020202020204" pitchFamily="34" charset="0"/>
              </a:rPr>
              <a:t>3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Rectangle 96">
            <a:extLst>
              <a:ext uri="{FF2B5EF4-FFF2-40B4-BE49-F238E27FC236}">
                <a16:creationId xmlns:a16="http://schemas.microsoft.com/office/drawing/2014/main" id="{9873509C-0BFF-4A9F-B802-0E067357E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4400" y="4576763"/>
            <a:ext cx="2254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454F59"/>
                </a:solidFill>
                <a:effectLst/>
                <a:latin typeface="Trebuchet MS" panose="020B0603020202020204" pitchFamily="34" charset="0"/>
              </a:rPr>
              <a:t>3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Rectangle 97">
            <a:extLst>
              <a:ext uri="{FF2B5EF4-FFF2-40B4-BE49-F238E27FC236}">
                <a16:creationId xmlns:a16="http://schemas.microsoft.com/office/drawing/2014/main" id="{1A3F1C8E-FA8E-4977-9BF0-A1D1C8784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9638" y="4576763"/>
            <a:ext cx="2254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rgbClr val="454F59"/>
                </a:solidFill>
                <a:effectLst/>
                <a:latin typeface="Trebuchet MS" panose="020B0603020202020204" pitchFamily="34" charset="0"/>
              </a:rPr>
              <a:t>3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" name="Rectangle 98">
            <a:extLst>
              <a:ext uri="{FF2B5EF4-FFF2-40B4-BE49-F238E27FC236}">
                <a16:creationId xmlns:a16="http://schemas.microsoft.com/office/drawing/2014/main" id="{51B433EB-888A-4912-9C65-F1141A987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0938" y="4576763"/>
            <a:ext cx="22383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rgbClr val="454F59"/>
                </a:solidFill>
                <a:effectLst/>
                <a:latin typeface="Trebuchet MS" panose="020B0603020202020204" pitchFamily="34" charset="0"/>
              </a:rPr>
              <a:t>3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Rectangle 99">
            <a:extLst>
              <a:ext uri="{FF2B5EF4-FFF2-40B4-BE49-F238E27FC236}">
                <a16:creationId xmlns:a16="http://schemas.microsoft.com/office/drawing/2014/main" id="{CEC8469D-91F6-4886-9905-FB3D5329E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4013" y="4576763"/>
            <a:ext cx="22383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rgbClr val="454F59"/>
                </a:solidFill>
                <a:effectLst/>
                <a:latin typeface="Trebuchet MS" panose="020B0603020202020204" pitchFamily="34" charset="0"/>
              </a:rPr>
              <a:t>1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Rectangle 100">
            <a:extLst>
              <a:ext uri="{FF2B5EF4-FFF2-40B4-BE49-F238E27FC236}">
                <a16:creationId xmlns:a16="http://schemas.microsoft.com/office/drawing/2014/main" id="{BDDE69A3-7720-40C6-8A4E-EB2C49435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6438" y="4576763"/>
            <a:ext cx="37465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1" i="0" u="none" strike="noStrike" cap="none" normalizeH="0" baseline="0">
                <a:ln>
                  <a:noFill/>
                </a:ln>
                <a:solidFill>
                  <a:srgbClr val="454F59"/>
                </a:solidFill>
                <a:effectLst/>
                <a:latin typeface="Trebuchet MS" panose="020B0603020202020204" pitchFamily="34" charset="0"/>
              </a:rPr>
              <a:t>81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" name="Rectangle 101">
            <a:extLst>
              <a:ext uri="{FF2B5EF4-FFF2-40B4-BE49-F238E27FC236}">
                <a16:creationId xmlns:a16="http://schemas.microsoft.com/office/drawing/2014/main" id="{C11545A6-C217-4AEB-8087-BFA281ED1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9963" y="4576763"/>
            <a:ext cx="3397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rebuchet MS" panose="020B0603020202020204" pitchFamily="34" charset="0"/>
              </a:rPr>
              <a:t>3º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Rectangle 102">
            <a:extLst>
              <a:ext uri="{FF2B5EF4-FFF2-40B4-BE49-F238E27FC236}">
                <a16:creationId xmlns:a16="http://schemas.microsoft.com/office/drawing/2014/main" id="{72B49A9A-5AA0-4CB2-B8B3-E08FAEF16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50" y="5288720"/>
            <a:ext cx="12350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454F59"/>
                </a:solidFill>
                <a:effectLst/>
                <a:latin typeface="Trebuchet MS" panose="020B0603020202020204" pitchFamily="34" charset="0"/>
              </a:rPr>
              <a:t>Iniciativa 3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Rectangle 103">
            <a:extLst>
              <a:ext uri="{FF2B5EF4-FFF2-40B4-BE49-F238E27FC236}">
                <a16:creationId xmlns:a16="http://schemas.microsoft.com/office/drawing/2014/main" id="{58C1D45A-1D1C-48F2-967E-802633B01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2" y="5292724"/>
            <a:ext cx="2428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454F59"/>
                </a:solidFill>
                <a:effectLst/>
                <a:latin typeface="Trebuchet MS" panose="020B0603020202020204" pitchFamily="34" charset="0"/>
              </a:rPr>
              <a:t>4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" name="Rectangle 104">
            <a:extLst>
              <a:ext uri="{FF2B5EF4-FFF2-40B4-BE49-F238E27FC236}">
                <a16:creationId xmlns:a16="http://schemas.microsoft.com/office/drawing/2014/main" id="{A3D8099B-96FB-4E07-9F1B-EDFA89961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4400" y="5292725"/>
            <a:ext cx="2254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rgbClr val="454F59"/>
                </a:solidFill>
                <a:effectLst/>
                <a:latin typeface="Trebuchet MS" panose="020B0603020202020204" pitchFamily="34" charset="0"/>
              </a:rPr>
              <a:t>5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Rectangle 105">
            <a:extLst>
              <a:ext uri="{FF2B5EF4-FFF2-40B4-BE49-F238E27FC236}">
                <a16:creationId xmlns:a16="http://schemas.microsoft.com/office/drawing/2014/main" id="{4ADF1BAC-8F7A-4A9F-B30A-C78EAA750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9638" y="5292725"/>
            <a:ext cx="2254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rgbClr val="454F59"/>
                </a:solidFill>
                <a:effectLst/>
                <a:latin typeface="Trebuchet MS" panose="020B0603020202020204" pitchFamily="34" charset="0"/>
              </a:rPr>
              <a:t>2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Rectangle 106">
            <a:extLst>
              <a:ext uri="{FF2B5EF4-FFF2-40B4-BE49-F238E27FC236}">
                <a16:creationId xmlns:a16="http://schemas.microsoft.com/office/drawing/2014/main" id="{E354F785-0641-479D-9519-1DD63F0D6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0938" y="5292725"/>
            <a:ext cx="22383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rgbClr val="454F59"/>
                </a:solidFill>
                <a:effectLst/>
                <a:latin typeface="Trebuchet MS" panose="020B0603020202020204" pitchFamily="34" charset="0"/>
              </a:rPr>
              <a:t>2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" name="Rectangle 107">
            <a:extLst>
              <a:ext uri="{FF2B5EF4-FFF2-40B4-BE49-F238E27FC236}">
                <a16:creationId xmlns:a16="http://schemas.microsoft.com/office/drawing/2014/main" id="{B737239F-5985-4F41-B850-E9B613A00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2413" y="5292725"/>
            <a:ext cx="43021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rgbClr val="454F59"/>
                </a:solidFill>
                <a:effectLst/>
                <a:latin typeface="Trebuchet MS" panose="020B0603020202020204" pitchFamily="34" charset="0"/>
              </a:rPr>
              <a:t>1,5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" name="Rectangle 108">
            <a:extLst>
              <a:ext uri="{FF2B5EF4-FFF2-40B4-BE49-F238E27FC236}">
                <a16:creationId xmlns:a16="http://schemas.microsoft.com/office/drawing/2014/main" id="{CC9CD290-C7AA-4F26-87A6-647FCFE36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8175" y="5292725"/>
            <a:ext cx="508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1" i="0" u="none" strike="noStrike" cap="none" normalizeH="0" baseline="0">
                <a:ln>
                  <a:noFill/>
                </a:ln>
                <a:solidFill>
                  <a:srgbClr val="454F59"/>
                </a:solidFill>
                <a:effectLst/>
                <a:latin typeface="Trebuchet MS" panose="020B0603020202020204" pitchFamily="34" charset="0"/>
              </a:rPr>
              <a:t>120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" name="Rectangle 109">
            <a:extLst>
              <a:ext uri="{FF2B5EF4-FFF2-40B4-BE49-F238E27FC236}">
                <a16:creationId xmlns:a16="http://schemas.microsoft.com/office/drawing/2014/main" id="{4BEC54F9-64C8-4AA7-ABE9-4E401C88F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9963" y="5292725"/>
            <a:ext cx="3397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rebuchet MS" panose="020B0603020202020204" pitchFamily="34" charset="0"/>
              </a:rPr>
              <a:t>1º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" name="Rectangle 110">
            <a:extLst>
              <a:ext uri="{FF2B5EF4-FFF2-40B4-BE49-F238E27FC236}">
                <a16:creationId xmlns:a16="http://schemas.microsoft.com/office/drawing/2014/main" id="{DA0E05C4-3C4E-47E3-8E79-F3E2A18FB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50" y="5978179"/>
            <a:ext cx="12350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454F59"/>
                </a:solidFill>
                <a:effectLst/>
                <a:latin typeface="Trebuchet MS" panose="020B0603020202020204" pitchFamily="34" charset="0"/>
              </a:rPr>
              <a:t>Iniciativa 4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" name="Rectangle 111">
            <a:extLst>
              <a:ext uri="{FF2B5EF4-FFF2-40B4-BE49-F238E27FC236}">
                <a16:creationId xmlns:a16="http://schemas.microsoft.com/office/drawing/2014/main" id="{84AC3AB7-707F-44C2-9BF3-5CE055934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6010275"/>
            <a:ext cx="22383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454F59"/>
                </a:solidFill>
                <a:effectLst/>
                <a:latin typeface="Trebuchet MS" panose="020B0603020202020204" pitchFamily="34" charset="0"/>
              </a:rPr>
              <a:t>5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Rectangle 112">
            <a:extLst>
              <a:ext uri="{FF2B5EF4-FFF2-40B4-BE49-F238E27FC236}">
                <a16:creationId xmlns:a16="http://schemas.microsoft.com/office/drawing/2014/main" id="{E5BDD083-9D2E-4F93-B7B4-28953E932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4400" y="6010275"/>
            <a:ext cx="2254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454F59"/>
                </a:solidFill>
                <a:effectLst/>
                <a:latin typeface="Trebuchet MS" panose="020B0603020202020204" pitchFamily="34" charset="0"/>
              </a:rPr>
              <a:t>2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Rectangle 113">
            <a:extLst>
              <a:ext uri="{FF2B5EF4-FFF2-40B4-BE49-F238E27FC236}">
                <a16:creationId xmlns:a16="http://schemas.microsoft.com/office/drawing/2014/main" id="{C9D7F78C-09A8-4B58-887E-E990D98A6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9638" y="6010275"/>
            <a:ext cx="2254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rgbClr val="454F59"/>
                </a:solidFill>
                <a:effectLst/>
                <a:latin typeface="Trebuchet MS" panose="020B0603020202020204" pitchFamily="34" charset="0"/>
              </a:rPr>
              <a:t>5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" name="Rectangle 114">
            <a:extLst>
              <a:ext uri="{FF2B5EF4-FFF2-40B4-BE49-F238E27FC236}">
                <a16:creationId xmlns:a16="http://schemas.microsoft.com/office/drawing/2014/main" id="{D0F7E713-A9CD-4221-B20D-ACA9B25E0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0938" y="6010275"/>
            <a:ext cx="22383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rgbClr val="454F59"/>
                </a:solidFill>
                <a:effectLst/>
                <a:latin typeface="Trebuchet MS" panose="020B0603020202020204" pitchFamily="34" charset="0"/>
              </a:rPr>
              <a:t>2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" name="Rectangle 115">
            <a:extLst>
              <a:ext uri="{FF2B5EF4-FFF2-40B4-BE49-F238E27FC236}">
                <a16:creationId xmlns:a16="http://schemas.microsoft.com/office/drawing/2014/main" id="{5E85B598-C8E5-4AA4-9275-BE4B15A1F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4013" y="6010275"/>
            <a:ext cx="22383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rgbClr val="454F59"/>
                </a:solidFill>
                <a:effectLst/>
                <a:latin typeface="Trebuchet MS" panose="020B0603020202020204" pitchFamily="34" charset="0"/>
              </a:rPr>
              <a:t>1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Rectangle 116">
            <a:extLst>
              <a:ext uri="{FF2B5EF4-FFF2-40B4-BE49-F238E27FC236}">
                <a16:creationId xmlns:a16="http://schemas.microsoft.com/office/drawing/2014/main" id="{56DBAFB8-4E29-423D-905B-E0F46DBDA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8175" y="6010275"/>
            <a:ext cx="508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1" i="0" u="none" strike="noStrike" cap="none" normalizeH="0" baseline="0">
                <a:ln>
                  <a:noFill/>
                </a:ln>
                <a:solidFill>
                  <a:srgbClr val="454F59"/>
                </a:solidFill>
                <a:effectLst/>
                <a:latin typeface="Trebuchet MS" panose="020B0603020202020204" pitchFamily="34" charset="0"/>
              </a:rPr>
              <a:t>100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1" name="Rectangle 117">
            <a:extLst>
              <a:ext uri="{FF2B5EF4-FFF2-40B4-BE49-F238E27FC236}">
                <a16:creationId xmlns:a16="http://schemas.microsoft.com/office/drawing/2014/main" id="{723EF3C3-74AE-4686-8AF0-1C46DC75C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9963" y="6010275"/>
            <a:ext cx="3397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rebuchet MS" panose="020B0603020202020204" pitchFamily="34" charset="0"/>
              </a:rPr>
              <a:t>2º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39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/>
      <p:bldP spid="94" grpId="0"/>
      <p:bldP spid="95" grpId="0"/>
      <p:bldP spid="96" grpId="0"/>
      <p:bldP spid="97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5" grpId="0"/>
      <p:bldP spid="116" grpId="0"/>
      <p:bldP spid="117" grpId="0"/>
      <p:bldP spid="118" grpId="0"/>
      <p:bldP spid="119" grpId="0"/>
      <p:bldP spid="120" grpId="0"/>
      <p:bldP spid="1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919" y="2910258"/>
            <a:ext cx="8991096" cy="3870985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0" y="1"/>
            <a:ext cx="12192000" cy="2116182"/>
          </a:xfrm>
          <a:prstGeom prst="rect">
            <a:avLst/>
          </a:prstGeom>
          <a:solidFill>
            <a:srgbClr val="347C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0" y="2116183"/>
            <a:ext cx="11994776" cy="474181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 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39933" y="396372"/>
            <a:ext cx="113811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4400" dirty="0">
                <a:solidFill>
                  <a:schemeClr val="bg1"/>
                </a:solidFill>
                <a:latin typeface="Trebuchet MS" panose="020B0603020202020204" pitchFamily="34" charset="0"/>
              </a:rPr>
              <a:t>Planejamento Estratégico do PDI 2020-2024 do </a:t>
            </a:r>
            <a:r>
              <a:rPr lang="pt-BR" altLang="pt-BR" sz="4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IFSul</a:t>
            </a:r>
            <a:endParaRPr lang="pt-BR" altLang="pt-BR" sz="4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42" name="Elipse 41"/>
          <p:cNvSpPr/>
          <p:nvPr/>
        </p:nvSpPr>
        <p:spPr>
          <a:xfrm>
            <a:off x="3609006" y="3379196"/>
            <a:ext cx="2310294" cy="75353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6175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"/>
            <a:ext cx="12192000" cy="2116182"/>
          </a:xfrm>
          <a:prstGeom prst="rect">
            <a:avLst/>
          </a:prstGeom>
          <a:solidFill>
            <a:srgbClr val="347C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0" y="2116183"/>
            <a:ext cx="11994776" cy="474181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 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39933" y="396372"/>
            <a:ext cx="113811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4400" dirty="0">
                <a:solidFill>
                  <a:schemeClr val="bg1"/>
                </a:solidFill>
                <a:latin typeface="Trebuchet MS" panose="020B0603020202020204" pitchFamily="34" charset="0"/>
              </a:rPr>
              <a:t>Planejamento Estratégico do PDI 2020-2024 do </a:t>
            </a:r>
            <a:r>
              <a:rPr lang="pt-BR" altLang="pt-BR" sz="4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IFSul</a:t>
            </a:r>
            <a:endParaRPr lang="pt-BR" altLang="pt-BR" sz="4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FC85AA2-348C-4CA4-9E9A-EC616C2FC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915" y="2239293"/>
            <a:ext cx="10370170" cy="6111473"/>
          </a:xfrm>
          <a:prstGeom prst="rect">
            <a:avLst/>
          </a:prstGeom>
        </p:spPr>
      </p:pic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DE7E899E-3C04-4D2C-A5B0-75816AD2A027}"/>
              </a:ext>
            </a:extLst>
          </p:cNvPr>
          <p:cNvCxnSpPr>
            <a:cxnSpLocks/>
          </p:cNvCxnSpPr>
          <p:nvPr/>
        </p:nvCxnSpPr>
        <p:spPr>
          <a:xfrm>
            <a:off x="5870713" y="5136382"/>
            <a:ext cx="1062446" cy="317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786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"/>
            <a:ext cx="12192000" cy="2116182"/>
          </a:xfrm>
          <a:prstGeom prst="rect">
            <a:avLst/>
          </a:prstGeom>
          <a:solidFill>
            <a:srgbClr val="347C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0" y="2277547"/>
            <a:ext cx="11994776" cy="63271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dirty="0"/>
              <a:t>Exemplo da estrutura principal do plano de implementação “</a:t>
            </a:r>
            <a:r>
              <a:rPr lang="pt-BR" b="1" dirty="0"/>
              <a:t>Implementar um programa de gerenciamento de processos</a:t>
            </a:r>
            <a:r>
              <a:rPr lang="pt-BR" dirty="0"/>
              <a:t>”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39933" y="396372"/>
            <a:ext cx="113811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4400" dirty="0">
                <a:solidFill>
                  <a:schemeClr val="bg1"/>
                </a:solidFill>
                <a:latin typeface="Trebuchet MS" panose="020B0603020202020204" pitchFamily="34" charset="0"/>
              </a:rPr>
              <a:t>Planejamento Estratégico do PDI 2020-2024 do </a:t>
            </a:r>
            <a:r>
              <a:rPr lang="pt-BR" altLang="pt-BR" sz="4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IFSul</a:t>
            </a:r>
            <a:endParaRPr lang="pt-BR" altLang="pt-BR" sz="4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1067A60-F021-4C25-806F-1FF9926E8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33" y="2910258"/>
            <a:ext cx="10909945" cy="398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62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99" y="2955090"/>
            <a:ext cx="9381067" cy="3942667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0" y="1"/>
            <a:ext cx="12192000" cy="2116182"/>
          </a:xfrm>
          <a:prstGeom prst="rect">
            <a:avLst/>
          </a:prstGeom>
          <a:solidFill>
            <a:srgbClr val="347C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0" y="2277547"/>
            <a:ext cx="11994776" cy="4580453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Onde estamos no desenvolvimento do planejamento estratégico?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39933" y="396372"/>
            <a:ext cx="11389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4400" dirty="0">
                <a:solidFill>
                  <a:schemeClr val="bg1"/>
                </a:solidFill>
                <a:latin typeface="Trebuchet MS" panose="020B0603020202020204" pitchFamily="34" charset="0"/>
              </a:rPr>
              <a:t>Planejamento Estratégico do PDI 2020-2024 do </a:t>
            </a:r>
            <a:r>
              <a:rPr lang="pt-BR" altLang="pt-BR" sz="4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IFSul</a:t>
            </a:r>
            <a:endParaRPr lang="pt-BR" altLang="pt-BR" sz="4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6096000" y="4110572"/>
            <a:ext cx="2167467" cy="10469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7424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919" y="2910258"/>
            <a:ext cx="8991096" cy="3870985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0" y="1"/>
            <a:ext cx="12192000" cy="2116182"/>
          </a:xfrm>
          <a:prstGeom prst="rect">
            <a:avLst/>
          </a:prstGeom>
          <a:solidFill>
            <a:srgbClr val="347C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0" y="2277547"/>
            <a:ext cx="11994776" cy="4580453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Como se dará a implementação do planejamento nos </a:t>
            </a:r>
            <a:r>
              <a:rPr lang="pt-BR" dirty="0" err="1"/>
              <a:t>câmpus</a:t>
            </a:r>
            <a:r>
              <a:rPr lang="pt-BR" dirty="0"/>
              <a:t>? 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39933" y="396372"/>
            <a:ext cx="113811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4400" dirty="0">
                <a:solidFill>
                  <a:schemeClr val="bg1"/>
                </a:solidFill>
                <a:latin typeface="Trebuchet MS" panose="020B0603020202020204" pitchFamily="34" charset="0"/>
              </a:rPr>
              <a:t>Planejamento Estratégico do PDI 2020-2024 do </a:t>
            </a:r>
            <a:r>
              <a:rPr lang="pt-BR" altLang="pt-BR" sz="4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IFSul</a:t>
            </a:r>
            <a:endParaRPr lang="pt-BR" altLang="pt-BR" sz="4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41" name="Seta em curva para cima 40"/>
          <p:cNvSpPr/>
          <p:nvPr/>
        </p:nvSpPr>
        <p:spPr>
          <a:xfrm rot="21020693">
            <a:off x="2690927" y="5580391"/>
            <a:ext cx="4522491" cy="827462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2021</a:t>
            </a:r>
          </a:p>
        </p:txBody>
      </p:sp>
      <p:sp>
        <p:nvSpPr>
          <p:cNvPr id="42" name="Elipse 41"/>
          <p:cNvSpPr/>
          <p:nvPr/>
        </p:nvSpPr>
        <p:spPr>
          <a:xfrm>
            <a:off x="6197602" y="4063999"/>
            <a:ext cx="1642534" cy="7535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88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447" y="0"/>
            <a:ext cx="87991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63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"/>
            <a:ext cx="12192000" cy="2116182"/>
          </a:xfrm>
          <a:prstGeom prst="rect">
            <a:avLst/>
          </a:prstGeom>
          <a:solidFill>
            <a:srgbClr val="347C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0" y="2116183"/>
            <a:ext cx="11994776" cy="4741817"/>
          </a:xfrm>
        </p:spPr>
        <p:txBody>
          <a:bodyPr>
            <a:normAutofit lnSpcReduction="10000"/>
          </a:bodyPr>
          <a:lstStyle/>
          <a:p>
            <a:pPr algn="just"/>
            <a:endParaRPr lang="pt-BR" sz="2400" dirty="0"/>
          </a:p>
          <a:p>
            <a:pPr algn="just"/>
            <a:r>
              <a:rPr lang="pt-BR" sz="2400" dirty="0"/>
              <a:t>Processo de planejamento junto aos </a:t>
            </a:r>
            <a:r>
              <a:rPr lang="pt-BR" sz="2400" dirty="0" err="1"/>
              <a:t>câmpus</a:t>
            </a:r>
            <a:r>
              <a:rPr lang="pt-BR" sz="2400" dirty="0"/>
              <a:t>, alinhado ao PDI 2020-2024 do </a:t>
            </a:r>
            <a:r>
              <a:rPr lang="pt-BR" sz="2400" dirty="0" err="1"/>
              <a:t>IFSul</a:t>
            </a:r>
            <a:r>
              <a:rPr lang="pt-BR" sz="2400" dirty="0"/>
              <a:t>, com os objetivos estratégicos adequados temporariamente. </a:t>
            </a:r>
          </a:p>
          <a:p>
            <a:pPr algn="just"/>
            <a:endParaRPr lang="pt-BR" sz="1600" dirty="0"/>
          </a:p>
          <a:p>
            <a:pPr lvl="1" algn="just"/>
            <a:r>
              <a:rPr lang="pt-BR" sz="2000" dirty="0"/>
              <a:t>Período alvo: agosto a dezembro de 2021</a:t>
            </a:r>
          </a:p>
          <a:p>
            <a:pPr lvl="1" algn="just"/>
            <a:endParaRPr lang="pt-BR" sz="1400" dirty="0"/>
          </a:p>
          <a:p>
            <a:pPr algn="just" fontAlgn="base"/>
            <a:r>
              <a:rPr lang="pt-BR" sz="2400" dirty="0"/>
              <a:t>Em virtude dos diferentes calendários letivos, o trabalho com os </a:t>
            </a:r>
            <a:r>
              <a:rPr lang="pt-BR" sz="2400" dirty="0" err="1"/>
              <a:t>câmpus</a:t>
            </a:r>
            <a:r>
              <a:rPr lang="pt-BR" sz="2400" dirty="0"/>
              <a:t> foi dividido em dois grupos:</a:t>
            </a:r>
          </a:p>
          <a:p>
            <a:pPr lvl="1" algn="just" fontAlgn="base"/>
            <a:endParaRPr lang="pt-BR" sz="2000" dirty="0"/>
          </a:p>
          <a:p>
            <a:pPr lvl="1" algn="just" fontAlgn="base"/>
            <a:r>
              <a:rPr lang="pt-BR" sz="2000" b="1" dirty="0"/>
              <a:t>1º grupo: </a:t>
            </a:r>
            <a:r>
              <a:rPr lang="pt-BR" sz="2000" dirty="0" err="1"/>
              <a:t>Câmpus</a:t>
            </a:r>
            <a:r>
              <a:rPr lang="pt-BR" sz="2000" dirty="0"/>
              <a:t> Avançado Novo Hamburgo, </a:t>
            </a:r>
            <a:r>
              <a:rPr lang="pt-BR" sz="2000" dirty="0" err="1"/>
              <a:t>Câmpus</a:t>
            </a:r>
            <a:r>
              <a:rPr lang="pt-BR" sz="2000" dirty="0"/>
              <a:t> Avançado Jaguarão, </a:t>
            </a:r>
            <a:r>
              <a:rPr lang="pt-BR" sz="2000" dirty="0" err="1"/>
              <a:t>Câmpus</a:t>
            </a:r>
            <a:r>
              <a:rPr lang="pt-BR" sz="2000" dirty="0"/>
              <a:t> Camaquã, </a:t>
            </a:r>
            <a:r>
              <a:rPr lang="pt-BR" sz="2000" dirty="0" err="1"/>
              <a:t>Câmpus</a:t>
            </a:r>
            <a:r>
              <a:rPr lang="pt-BR" sz="2000" dirty="0"/>
              <a:t> Pelotas, </a:t>
            </a:r>
            <a:r>
              <a:rPr lang="pt-BR" sz="2000" dirty="0" err="1"/>
              <a:t>Câmpus</a:t>
            </a:r>
            <a:r>
              <a:rPr lang="pt-BR" sz="2000" dirty="0"/>
              <a:t> Passo Fundo e </a:t>
            </a:r>
            <a:r>
              <a:rPr lang="pt-BR" sz="2000" dirty="0" err="1"/>
              <a:t>Câmpus</a:t>
            </a:r>
            <a:r>
              <a:rPr lang="pt-BR" sz="2000" dirty="0"/>
              <a:t> Santana do Livramento, </a:t>
            </a:r>
            <a:r>
              <a:rPr lang="pt-BR" sz="2000" dirty="0" err="1"/>
              <a:t>Câmpus</a:t>
            </a:r>
            <a:r>
              <a:rPr lang="pt-BR" sz="2000" dirty="0"/>
              <a:t> Charqueadas;</a:t>
            </a:r>
          </a:p>
          <a:p>
            <a:pPr lvl="1" algn="just" fontAlgn="base"/>
            <a:endParaRPr lang="pt-BR" sz="2000" dirty="0"/>
          </a:p>
          <a:p>
            <a:pPr lvl="1" algn="just" fontAlgn="base"/>
            <a:r>
              <a:rPr lang="pt-BR" sz="2000" b="1" dirty="0"/>
              <a:t>2º grupo: </a:t>
            </a:r>
            <a:r>
              <a:rPr lang="pt-BR" sz="2000" dirty="0" err="1"/>
              <a:t>Câmpus</a:t>
            </a:r>
            <a:r>
              <a:rPr lang="pt-BR" sz="2000" dirty="0"/>
              <a:t> Bagé, </a:t>
            </a:r>
            <a:r>
              <a:rPr lang="pt-BR" sz="2000" dirty="0" err="1"/>
              <a:t>Câmpus</a:t>
            </a:r>
            <a:r>
              <a:rPr lang="pt-BR" sz="2000" dirty="0"/>
              <a:t> Gravataí, </a:t>
            </a:r>
            <a:r>
              <a:rPr lang="pt-BR" sz="2000" dirty="0" err="1"/>
              <a:t>Câmpus</a:t>
            </a:r>
            <a:r>
              <a:rPr lang="pt-BR" sz="2000" dirty="0"/>
              <a:t> Lajeado, </a:t>
            </a:r>
            <a:r>
              <a:rPr lang="pt-BR" sz="2000" dirty="0" err="1"/>
              <a:t>Câmpus</a:t>
            </a:r>
            <a:r>
              <a:rPr lang="pt-BR" sz="2000" dirty="0"/>
              <a:t> Pelotas-Visconde da Graça, </a:t>
            </a:r>
            <a:r>
              <a:rPr lang="pt-BR" sz="2000" dirty="0" err="1"/>
              <a:t>Câmpus</a:t>
            </a:r>
            <a:r>
              <a:rPr lang="pt-BR" sz="2000" dirty="0"/>
              <a:t> Sapiranga, </a:t>
            </a:r>
            <a:r>
              <a:rPr lang="pt-BR" sz="2000" dirty="0" err="1"/>
              <a:t>Câmpus</a:t>
            </a:r>
            <a:r>
              <a:rPr lang="pt-BR" sz="2000" dirty="0"/>
              <a:t> Sapucaia do Sul e </a:t>
            </a:r>
            <a:r>
              <a:rPr lang="pt-BR" sz="2000" dirty="0" err="1"/>
              <a:t>Câmpus</a:t>
            </a:r>
            <a:r>
              <a:rPr lang="pt-BR" sz="2000" dirty="0"/>
              <a:t> Venâncio Aires.</a:t>
            </a:r>
          </a:p>
          <a:p>
            <a:pPr lvl="1" algn="just"/>
            <a:endParaRPr lang="pt-BR" sz="20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539933" y="396372"/>
            <a:ext cx="106699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4400" dirty="0">
                <a:solidFill>
                  <a:schemeClr val="bg1"/>
                </a:solidFill>
                <a:latin typeface="Trebuchet MS" panose="020B0603020202020204" pitchFamily="34" charset="0"/>
              </a:rPr>
              <a:t>Planejamento Estratégico do PDI 2020-2024 do </a:t>
            </a:r>
            <a:r>
              <a:rPr lang="pt-BR" altLang="pt-BR" sz="4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IFSul</a:t>
            </a:r>
            <a:endParaRPr lang="pt-BR" altLang="pt-BR" sz="4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739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"/>
            <a:ext cx="12192000" cy="2116182"/>
          </a:xfrm>
          <a:prstGeom prst="rect">
            <a:avLst/>
          </a:prstGeom>
          <a:solidFill>
            <a:srgbClr val="347C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39933" y="396372"/>
            <a:ext cx="106699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4400" dirty="0">
                <a:solidFill>
                  <a:schemeClr val="bg1"/>
                </a:solidFill>
                <a:latin typeface="Trebuchet MS" panose="020B0603020202020204" pitchFamily="34" charset="0"/>
              </a:rPr>
              <a:t>Planejamento Estratégico do PDI 2020-2024 do </a:t>
            </a:r>
            <a:r>
              <a:rPr lang="pt-BR" altLang="pt-BR" sz="4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IFSul</a:t>
            </a:r>
            <a:endParaRPr lang="pt-BR" altLang="pt-BR" sz="4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432426F3-B9AB-4EE1-AA23-6E82755A09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7828855"/>
              </p:ext>
            </p:extLst>
          </p:nvPr>
        </p:nvGraphicFramePr>
        <p:xfrm>
          <a:off x="-450574" y="2226363"/>
          <a:ext cx="12364278" cy="4532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75281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"/>
            <a:ext cx="12192000" cy="2116182"/>
          </a:xfrm>
          <a:prstGeom prst="rect">
            <a:avLst/>
          </a:prstGeom>
          <a:solidFill>
            <a:srgbClr val="347C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105D377-600B-4043-80E8-4E718B648A14}"/>
              </a:ext>
            </a:extLst>
          </p:cNvPr>
          <p:cNvSpPr txBox="1"/>
          <p:nvPr/>
        </p:nvSpPr>
        <p:spPr>
          <a:xfrm>
            <a:off x="331305" y="232788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37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1800" b="1" dirty="0">
                <a:solidFill>
                  <a:srgbClr val="528135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pt-PT" b="1" dirty="0">
                <a:solidFill>
                  <a:srgbClr val="5281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GRUPO 1 – NH, JG, CM, PL, PF, SL, CH </a:t>
            </a:r>
            <a:endParaRPr lang="pt-BR" b="1" dirty="0">
              <a:solidFill>
                <a:srgbClr val="5281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48613AB-6EBA-40CA-B201-49BC2B9FE8A3}"/>
              </a:ext>
            </a:extLst>
          </p:cNvPr>
          <p:cNvSpPr/>
          <p:nvPr/>
        </p:nvSpPr>
        <p:spPr>
          <a:xfrm>
            <a:off x="539933" y="396372"/>
            <a:ext cx="106699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4400" dirty="0">
                <a:solidFill>
                  <a:schemeClr val="bg1"/>
                </a:solidFill>
                <a:latin typeface="Trebuchet MS" panose="020B0603020202020204" pitchFamily="34" charset="0"/>
              </a:rPr>
              <a:t>Planejamento Estratégico do PDI 2020-2024 do </a:t>
            </a:r>
            <a:r>
              <a:rPr lang="pt-BR" altLang="pt-BR" sz="4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IFSul</a:t>
            </a:r>
            <a:endParaRPr lang="pt-BR" altLang="pt-BR" sz="4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7F3BA53-2A69-4A37-BAEE-D89491B9C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035" y="2957231"/>
            <a:ext cx="7117226" cy="381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08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"/>
            <a:ext cx="12192000" cy="2116182"/>
          </a:xfrm>
          <a:prstGeom prst="rect">
            <a:avLst/>
          </a:prstGeom>
          <a:solidFill>
            <a:srgbClr val="347C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39933" y="396372"/>
            <a:ext cx="88192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4400" dirty="0">
                <a:solidFill>
                  <a:schemeClr val="bg1"/>
                </a:solidFill>
                <a:latin typeface="Trebuchet MS" panose="020B0603020202020204" pitchFamily="34" charset="0"/>
              </a:rPr>
              <a:t>O que é o desenvolvimento institucional?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0" y="2264100"/>
            <a:ext cx="11994776" cy="4580453"/>
          </a:xfrm>
        </p:spPr>
        <p:txBody>
          <a:bodyPr>
            <a:normAutofit fontScale="92500" lnSpcReduction="10000"/>
          </a:bodyPr>
          <a:lstStyle/>
          <a:p>
            <a:pPr algn="just">
              <a:buFontTx/>
              <a:buChar char="-"/>
            </a:pPr>
            <a:r>
              <a:rPr lang="pt-BR" dirty="0"/>
              <a:t>O Plano de Desenvolvimento Institucional, principal instrumento de planejamento das IFES, contempla: </a:t>
            </a:r>
          </a:p>
          <a:p>
            <a:pPr lvl="1" algn="just">
              <a:buFontTx/>
              <a:buChar char="-"/>
            </a:pPr>
            <a:r>
              <a:rPr lang="pt-BR" dirty="0"/>
              <a:t>perfil institucional, </a:t>
            </a:r>
          </a:p>
          <a:p>
            <a:pPr lvl="1" algn="just">
              <a:buFontTx/>
              <a:buChar char="-"/>
            </a:pPr>
            <a:r>
              <a:rPr lang="pt-BR" dirty="0"/>
              <a:t>planejamento estratégico, </a:t>
            </a:r>
          </a:p>
          <a:p>
            <a:pPr lvl="1" algn="just">
              <a:buFontTx/>
              <a:buChar char="-"/>
            </a:pPr>
            <a:r>
              <a:rPr lang="pt-BR" dirty="0"/>
              <a:t>projeto pedagógico institucional, </a:t>
            </a:r>
          </a:p>
          <a:p>
            <a:pPr lvl="1" algn="just">
              <a:buFontTx/>
              <a:buChar char="-"/>
            </a:pPr>
            <a:r>
              <a:rPr lang="pt-BR" dirty="0"/>
              <a:t>organização didática, </a:t>
            </a:r>
          </a:p>
          <a:p>
            <a:pPr lvl="1" algn="just">
              <a:buFontTx/>
              <a:buChar char="-"/>
            </a:pPr>
            <a:r>
              <a:rPr lang="pt-BR" dirty="0"/>
              <a:t>atendimento a discentes, </a:t>
            </a:r>
          </a:p>
          <a:p>
            <a:pPr lvl="1" algn="just">
              <a:buFontTx/>
              <a:buChar char="-"/>
            </a:pPr>
            <a:r>
              <a:rPr lang="pt-BR" dirty="0"/>
              <a:t>planejamento da oferta de vagas e de cursos, </a:t>
            </a:r>
          </a:p>
          <a:p>
            <a:pPr lvl="1" algn="just">
              <a:buFontTx/>
              <a:buChar char="-"/>
            </a:pPr>
            <a:r>
              <a:rPr lang="pt-BR" dirty="0"/>
              <a:t>infraestrutura, </a:t>
            </a:r>
          </a:p>
          <a:p>
            <a:pPr lvl="1" algn="just">
              <a:buFontTx/>
              <a:buChar char="-"/>
            </a:pPr>
            <a:r>
              <a:rPr lang="pt-BR" dirty="0"/>
              <a:t>gestão de pessoas, </a:t>
            </a:r>
          </a:p>
          <a:p>
            <a:pPr lvl="1" algn="just">
              <a:buFontTx/>
              <a:buChar char="-"/>
            </a:pPr>
            <a:r>
              <a:rPr lang="pt-BR" dirty="0"/>
              <a:t>organização administrativa, </a:t>
            </a:r>
          </a:p>
          <a:p>
            <a:pPr lvl="1" algn="just">
              <a:buFontTx/>
              <a:buChar char="-"/>
            </a:pPr>
            <a:r>
              <a:rPr lang="pt-BR" dirty="0"/>
              <a:t>capacidade e sustentabilidade financeira e </a:t>
            </a:r>
          </a:p>
          <a:p>
            <a:pPr lvl="1" algn="just">
              <a:buFontTx/>
              <a:buChar char="-"/>
            </a:pPr>
            <a:r>
              <a:rPr lang="pt-BR" dirty="0"/>
              <a:t>avaliação e acompanhamento do desenvolvimento institucional. </a:t>
            </a:r>
          </a:p>
        </p:txBody>
      </p:sp>
    </p:spTree>
    <p:extLst>
      <p:ext uri="{BB962C8B-B14F-4D97-AF65-F5344CB8AC3E}">
        <p14:creationId xmlns:p14="http://schemas.microsoft.com/office/powerpoint/2010/main" val="18084189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"/>
            <a:ext cx="12192000" cy="2116182"/>
          </a:xfrm>
          <a:prstGeom prst="rect">
            <a:avLst/>
          </a:prstGeom>
          <a:solidFill>
            <a:srgbClr val="347C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105D377-600B-4043-80E8-4E718B648A14}"/>
              </a:ext>
            </a:extLst>
          </p:cNvPr>
          <p:cNvSpPr txBox="1"/>
          <p:nvPr/>
        </p:nvSpPr>
        <p:spPr>
          <a:xfrm>
            <a:off x="331305" y="232788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37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1800" b="1" dirty="0">
                <a:solidFill>
                  <a:srgbClr val="528135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pt-PT" sz="1800" b="1" dirty="0">
                <a:solidFill>
                  <a:srgbClr val="52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GRUPO 2 – BG, GR, LJ, SG, SS, VA, VG</a:t>
            </a:r>
            <a:endParaRPr lang="pt-BR" sz="1800" b="1" dirty="0">
              <a:effectLst/>
              <a:latin typeface="Calibri Light" panose="020F0302020204030204" pitchFamily="34" charset="0"/>
              <a:ea typeface="Calibri Light" panose="020F030202020403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118C9B1-351D-4EBD-8680-AA6478767442}"/>
              </a:ext>
            </a:extLst>
          </p:cNvPr>
          <p:cNvSpPr/>
          <p:nvPr/>
        </p:nvSpPr>
        <p:spPr>
          <a:xfrm>
            <a:off x="539933" y="396372"/>
            <a:ext cx="106699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4400" dirty="0">
                <a:solidFill>
                  <a:schemeClr val="bg1"/>
                </a:solidFill>
                <a:latin typeface="Trebuchet MS" panose="020B0603020202020204" pitchFamily="34" charset="0"/>
              </a:rPr>
              <a:t>Planejamento Estratégico do PDI 2020-2024 do </a:t>
            </a:r>
            <a:r>
              <a:rPr lang="pt-BR" altLang="pt-BR" sz="4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IFSul</a:t>
            </a:r>
            <a:endParaRPr lang="pt-BR" altLang="pt-BR" sz="4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2B8D0E3-C948-4E92-BD60-6CE6B7046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346" y="3082735"/>
            <a:ext cx="6993924" cy="370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836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"/>
            <a:ext cx="12192000" cy="2116182"/>
          </a:xfrm>
          <a:prstGeom prst="rect">
            <a:avLst/>
          </a:prstGeom>
          <a:solidFill>
            <a:srgbClr val="347C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524" y="1"/>
            <a:ext cx="1084332" cy="2508069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319772" y="3703600"/>
            <a:ext cx="115524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3600" b="1" dirty="0">
                <a:solidFill>
                  <a:srgbClr val="8DC641"/>
                </a:solidFill>
                <a:latin typeface="Trebuchet MS" panose="020B0603020202020204" pitchFamily="34" charset="0"/>
              </a:rPr>
              <a:t>COORDENADORIA DE GESTÃO SUSTENTÁVEL</a:t>
            </a:r>
          </a:p>
          <a:p>
            <a:pPr algn="ctr"/>
            <a:r>
              <a:rPr lang="pt-BR" altLang="pt-BR" sz="3600" b="1">
                <a:solidFill>
                  <a:srgbClr val="8DC641"/>
                </a:solidFill>
                <a:latin typeface="Trebuchet MS" panose="020B0603020202020204" pitchFamily="34" charset="0"/>
              </a:rPr>
              <a:t>CGS</a:t>
            </a:r>
            <a:endParaRPr lang="pt-BR" altLang="pt-BR" sz="3600" b="1" dirty="0">
              <a:solidFill>
                <a:srgbClr val="8DC641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77" y="699281"/>
            <a:ext cx="4037171" cy="135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80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"/>
            <a:ext cx="12192000" cy="1540475"/>
          </a:xfrm>
          <a:prstGeom prst="rect">
            <a:avLst/>
          </a:prstGeom>
          <a:solidFill>
            <a:srgbClr val="347C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201" y="5503818"/>
            <a:ext cx="732032" cy="1362888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271848" y="447072"/>
            <a:ext cx="11450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3600" b="1" dirty="0">
                <a:solidFill>
                  <a:schemeClr val="bg1"/>
                </a:solidFill>
                <a:latin typeface="Trebuchet MS" panose="020B0603020202020204" pitchFamily="34" charset="0"/>
              </a:rPr>
              <a:t>Histórico da Gestão Sustentável no </a:t>
            </a:r>
            <a:r>
              <a:rPr lang="pt-BR" altLang="pt-BR" sz="36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IFSul</a:t>
            </a:r>
            <a:r>
              <a:rPr lang="pt-BR" altLang="pt-BR" sz="3600" b="1" dirty="0">
                <a:solidFill>
                  <a:schemeClr val="bg1"/>
                </a:solidFill>
                <a:latin typeface="Trebuchet MS" panose="020B0603020202020204" pitchFamily="34" charset="0"/>
              </a:rPr>
              <a:t> - Estrutural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8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517174" y="6356350"/>
            <a:ext cx="5157652" cy="365125"/>
          </a:xfrm>
        </p:spPr>
        <p:txBody>
          <a:bodyPr/>
          <a:lstStyle/>
          <a:p>
            <a:r>
              <a:rPr lang="pt-BR" dirty="0">
                <a:solidFill>
                  <a:srgbClr val="8DC641"/>
                </a:solidFill>
              </a:rPr>
              <a:t>Instituto Federal Sul-rio-grandense</a:t>
            </a:r>
            <a:endParaRPr lang="en-US" dirty="0">
              <a:solidFill>
                <a:srgbClr val="8DC64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9568BD7-CA55-4702-BA81-03FD44D982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34" y="5245071"/>
            <a:ext cx="11232000" cy="149994"/>
          </a:xfrm>
          <a:prstGeom prst="rect">
            <a:avLst/>
          </a:prstGeom>
        </p:spPr>
      </p:pic>
      <p:sp>
        <p:nvSpPr>
          <p:cNvPr id="6" name="Texto Explicativo: Seta para Baixo 5">
            <a:extLst>
              <a:ext uri="{FF2B5EF4-FFF2-40B4-BE49-F238E27FC236}">
                <a16:creationId xmlns:a16="http://schemas.microsoft.com/office/drawing/2014/main" id="{4BE2989D-2397-4CDA-B81B-36F7604A6521}"/>
              </a:ext>
            </a:extLst>
          </p:cNvPr>
          <p:cNvSpPr/>
          <p:nvPr/>
        </p:nvSpPr>
        <p:spPr>
          <a:xfrm>
            <a:off x="317843" y="4258612"/>
            <a:ext cx="1296146" cy="954019"/>
          </a:xfrm>
          <a:prstGeom prst="downArrow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Comissões 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Locais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F856BE0-9F69-44BA-8A8D-3F6A17CF02E6}"/>
              </a:ext>
            </a:extLst>
          </p:cNvPr>
          <p:cNvSpPr txBox="1"/>
          <p:nvPr/>
        </p:nvSpPr>
        <p:spPr>
          <a:xfrm>
            <a:off x="186426" y="1740416"/>
            <a:ext cx="3781888" cy="2308324"/>
          </a:xfrm>
          <a:prstGeom prst="rect">
            <a:avLst/>
          </a:prstGeom>
          <a:solidFill>
            <a:srgbClr val="CCCC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pt-BR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2011</a:t>
            </a:r>
          </a:p>
          <a:p>
            <a:pPr lvl="0" algn="ctr"/>
            <a:r>
              <a:rPr lang="pt-BR" b="1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São estabelecidas algumas Comissões Locais nos </a:t>
            </a:r>
            <a:r>
              <a:rPr lang="pt-BR" b="1" dirty="0" err="1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câmpus</a:t>
            </a:r>
            <a:r>
              <a:rPr lang="pt-BR" b="1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para implementar a Coleta Seletiva Solidária</a:t>
            </a:r>
          </a:p>
          <a:p>
            <a:pPr lvl="0" algn="ctr"/>
            <a:endParaRPr lang="pt-BR" b="1" dirty="0">
              <a:solidFill>
                <a:schemeClr val="accent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pt-BR" b="1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Cumprimento do Decreto nº 5.940/</a:t>
            </a:r>
            <a:r>
              <a:rPr lang="pt-BR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2006</a:t>
            </a:r>
            <a:r>
              <a:rPr lang="pt-BR" b="1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de 25/outubro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A4BEBDF3-0855-4FE8-A02B-914BA540A0A2}"/>
              </a:ext>
            </a:extLst>
          </p:cNvPr>
          <p:cNvSpPr/>
          <p:nvPr/>
        </p:nvSpPr>
        <p:spPr>
          <a:xfrm>
            <a:off x="1677599" y="4258612"/>
            <a:ext cx="1296146" cy="954019"/>
          </a:xfrm>
          <a:prstGeom prst="downArrow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>
                <a:solidFill>
                  <a:schemeClr val="tx1"/>
                </a:solidFill>
              </a:rPr>
              <a:t>NUGAIs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FDFB7B9-869E-4A06-A71B-B7FB6C1DE52B}"/>
              </a:ext>
            </a:extLst>
          </p:cNvPr>
          <p:cNvSpPr txBox="1"/>
          <p:nvPr/>
        </p:nvSpPr>
        <p:spPr>
          <a:xfrm>
            <a:off x="4138478" y="1737147"/>
            <a:ext cx="3781888" cy="2308324"/>
          </a:xfrm>
          <a:prstGeom prst="rect">
            <a:avLst/>
          </a:prstGeom>
          <a:solidFill>
            <a:srgbClr val="CCCC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endParaRPr lang="pt-BR" b="1" dirty="0">
              <a:solidFill>
                <a:schemeClr val="accent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pt-BR" b="1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Resolução nº 106/</a:t>
            </a:r>
            <a:r>
              <a:rPr lang="pt-BR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2012</a:t>
            </a:r>
            <a:r>
              <a:rPr lang="pt-BR" b="1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de 25/setembro</a:t>
            </a:r>
          </a:p>
          <a:p>
            <a:pPr lvl="0" algn="ctr"/>
            <a:endParaRPr lang="pt-BR" b="1" dirty="0">
              <a:solidFill>
                <a:schemeClr val="accent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pt-BR" b="1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Estabelece o Regulamento dos Núcleos de Gestão Ambiental Integrada (</a:t>
            </a:r>
            <a:r>
              <a:rPr lang="pt-BR" b="1" dirty="0" err="1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NUGAIs</a:t>
            </a:r>
            <a:r>
              <a:rPr lang="pt-BR" b="1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 nos </a:t>
            </a:r>
            <a:r>
              <a:rPr lang="pt-BR" b="1" dirty="0" err="1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câmpus</a:t>
            </a:r>
            <a:endParaRPr lang="pt-BR" b="1" dirty="0">
              <a:solidFill>
                <a:schemeClr val="accent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E06694B-383E-48C3-AE94-96A8342F7F8F}"/>
              </a:ext>
            </a:extLst>
          </p:cNvPr>
          <p:cNvSpPr txBox="1"/>
          <p:nvPr/>
        </p:nvSpPr>
        <p:spPr>
          <a:xfrm>
            <a:off x="8157985" y="1732827"/>
            <a:ext cx="3781888" cy="2308324"/>
          </a:xfrm>
          <a:prstGeom prst="rect">
            <a:avLst/>
          </a:prstGeom>
          <a:solidFill>
            <a:srgbClr val="CCCC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endParaRPr lang="pt-BR" b="1" dirty="0">
              <a:solidFill>
                <a:schemeClr val="accent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pt-BR" b="1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Portaria nº 91/</a:t>
            </a:r>
            <a:r>
              <a:rPr lang="pt-BR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2014</a:t>
            </a:r>
            <a:r>
              <a:rPr lang="pt-BR" b="1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de 09/janeiro</a:t>
            </a:r>
          </a:p>
          <a:p>
            <a:pPr lvl="0" algn="ctr"/>
            <a:endParaRPr lang="pt-BR" b="1" dirty="0">
              <a:solidFill>
                <a:schemeClr val="accent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pt-BR" b="1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Inclui na Estrutura Organizacional a Coordenaria de Gestão Sustentável (CGS) na Reitoria</a:t>
            </a:r>
            <a:endParaRPr lang="pt-BR" dirty="0"/>
          </a:p>
        </p:txBody>
      </p:sp>
      <p:sp>
        <p:nvSpPr>
          <p:cNvPr id="18" name="Texto Explicativo: Seta para Baixo 17">
            <a:extLst>
              <a:ext uri="{FF2B5EF4-FFF2-40B4-BE49-F238E27FC236}">
                <a16:creationId xmlns:a16="http://schemas.microsoft.com/office/drawing/2014/main" id="{E247337B-CB54-4FAC-BFAE-6402D3D0A695}"/>
              </a:ext>
            </a:extLst>
          </p:cNvPr>
          <p:cNvSpPr/>
          <p:nvPr/>
        </p:nvSpPr>
        <p:spPr>
          <a:xfrm>
            <a:off x="3188285" y="4260089"/>
            <a:ext cx="1296146" cy="954019"/>
          </a:xfrm>
          <a:prstGeom prst="downArrow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CGS</a:t>
            </a:r>
          </a:p>
        </p:txBody>
      </p:sp>
    </p:spTree>
    <p:extLst>
      <p:ext uri="{BB962C8B-B14F-4D97-AF65-F5344CB8AC3E}">
        <p14:creationId xmlns:p14="http://schemas.microsoft.com/office/powerpoint/2010/main" val="216764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"/>
            <a:ext cx="12192000" cy="1540475"/>
          </a:xfrm>
          <a:prstGeom prst="rect">
            <a:avLst/>
          </a:prstGeom>
          <a:solidFill>
            <a:srgbClr val="347C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201" y="5503818"/>
            <a:ext cx="732032" cy="1362888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271848" y="447072"/>
            <a:ext cx="11450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3600" b="1" dirty="0">
                <a:solidFill>
                  <a:schemeClr val="bg1"/>
                </a:solidFill>
                <a:latin typeface="Trebuchet MS" panose="020B0603020202020204" pitchFamily="34" charset="0"/>
              </a:rPr>
              <a:t>Histórico da Gestão Sustentável no </a:t>
            </a:r>
            <a:r>
              <a:rPr lang="pt-BR" altLang="pt-BR" sz="36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IFSul</a:t>
            </a:r>
            <a:r>
              <a:rPr lang="pt-BR" altLang="pt-BR" sz="3600" b="1" dirty="0">
                <a:solidFill>
                  <a:schemeClr val="bg1"/>
                </a:solidFill>
                <a:latin typeface="Trebuchet MS" panose="020B0603020202020204" pitchFamily="34" charset="0"/>
              </a:rPr>
              <a:t> - PLS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8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517174" y="6356350"/>
            <a:ext cx="5157652" cy="365125"/>
          </a:xfrm>
        </p:spPr>
        <p:txBody>
          <a:bodyPr/>
          <a:lstStyle/>
          <a:p>
            <a:r>
              <a:rPr lang="pt-BR" dirty="0">
                <a:solidFill>
                  <a:srgbClr val="8DC641"/>
                </a:solidFill>
              </a:rPr>
              <a:t>Instituto Federal Sul-rio-grandense</a:t>
            </a:r>
            <a:endParaRPr lang="en-US" dirty="0">
              <a:solidFill>
                <a:srgbClr val="8DC641"/>
              </a:solidFill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1EC7A8B-DBA0-4A0E-A282-69FFE7723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34" y="5245071"/>
            <a:ext cx="11232000" cy="149994"/>
          </a:xfrm>
          <a:prstGeom prst="rect">
            <a:avLst/>
          </a:prstGeom>
        </p:spPr>
      </p:pic>
      <p:sp>
        <p:nvSpPr>
          <p:cNvPr id="11" name="Texto Explicativo: Seta para Baixo 10">
            <a:extLst>
              <a:ext uri="{FF2B5EF4-FFF2-40B4-BE49-F238E27FC236}">
                <a16:creationId xmlns:a16="http://schemas.microsoft.com/office/drawing/2014/main" id="{3FD4BEBF-DCB3-4997-B4FF-0B105D17241D}"/>
              </a:ext>
            </a:extLst>
          </p:cNvPr>
          <p:cNvSpPr/>
          <p:nvPr/>
        </p:nvSpPr>
        <p:spPr>
          <a:xfrm>
            <a:off x="2118738" y="4259746"/>
            <a:ext cx="719093" cy="954019"/>
          </a:xfrm>
          <a:prstGeom prst="downArrow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IN-10</a:t>
            </a:r>
          </a:p>
        </p:txBody>
      </p:sp>
      <p:sp>
        <p:nvSpPr>
          <p:cNvPr id="5" name="Texto Explicativo: Seta para Cima 4">
            <a:extLst>
              <a:ext uri="{FF2B5EF4-FFF2-40B4-BE49-F238E27FC236}">
                <a16:creationId xmlns:a16="http://schemas.microsoft.com/office/drawing/2014/main" id="{5E2D602D-4CA6-428E-BDCD-0D7601F6F97A}"/>
              </a:ext>
            </a:extLst>
          </p:cNvPr>
          <p:cNvSpPr/>
          <p:nvPr/>
        </p:nvSpPr>
        <p:spPr>
          <a:xfrm>
            <a:off x="1970844" y="5395065"/>
            <a:ext cx="1125383" cy="991908"/>
          </a:xfrm>
          <a:prstGeom prst="upArrow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Comissão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1º PLS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76999BE1-CBEE-4BD4-AF6D-F0C1F43D9EB5}"/>
              </a:ext>
            </a:extLst>
          </p:cNvPr>
          <p:cNvSpPr/>
          <p:nvPr/>
        </p:nvSpPr>
        <p:spPr>
          <a:xfrm>
            <a:off x="2973755" y="4260086"/>
            <a:ext cx="969418" cy="954019"/>
          </a:xfrm>
          <a:prstGeom prst="downArrow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1º PLS</a:t>
            </a:r>
          </a:p>
          <a:p>
            <a:pPr algn="ctr"/>
            <a:r>
              <a:rPr lang="pt-BR" dirty="0" err="1">
                <a:solidFill>
                  <a:schemeClr val="tx1"/>
                </a:solidFill>
              </a:rPr>
              <a:t>IFSul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" name="Texto Explicativo: Seta para Baixo 13">
            <a:extLst>
              <a:ext uri="{FF2B5EF4-FFF2-40B4-BE49-F238E27FC236}">
                <a16:creationId xmlns:a16="http://schemas.microsoft.com/office/drawing/2014/main" id="{6043EFD9-145A-49BE-A784-994926206217}"/>
              </a:ext>
            </a:extLst>
          </p:cNvPr>
          <p:cNvSpPr/>
          <p:nvPr/>
        </p:nvSpPr>
        <p:spPr>
          <a:xfrm>
            <a:off x="6205491" y="4261560"/>
            <a:ext cx="1112673" cy="954019"/>
          </a:xfrm>
          <a:prstGeom prst="downArrow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Relatório 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1º PLS</a:t>
            </a:r>
          </a:p>
        </p:txBody>
      </p:sp>
      <p:sp>
        <p:nvSpPr>
          <p:cNvPr id="17" name="Texto Explicativo: Seta para Baixo 16">
            <a:extLst>
              <a:ext uri="{FF2B5EF4-FFF2-40B4-BE49-F238E27FC236}">
                <a16:creationId xmlns:a16="http://schemas.microsoft.com/office/drawing/2014/main" id="{34342715-04D3-4367-A6F4-7CDAED838FA8}"/>
              </a:ext>
            </a:extLst>
          </p:cNvPr>
          <p:cNvSpPr/>
          <p:nvPr/>
        </p:nvSpPr>
        <p:spPr>
          <a:xfrm>
            <a:off x="7405454" y="4263035"/>
            <a:ext cx="1180592" cy="954019"/>
          </a:xfrm>
          <a:prstGeom prst="downArrow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Comissão 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Novo PLS</a:t>
            </a:r>
          </a:p>
        </p:txBody>
      </p:sp>
      <p:sp>
        <p:nvSpPr>
          <p:cNvPr id="18" name="Texto Explicativo: Seta para Baixo 17">
            <a:extLst>
              <a:ext uri="{FF2B5EF4-FFF2-40B4-BE49-F238E27FC236}">
                <a16:creationId xmlns:a16="http://schemas.microsoft.com/office/drawing/2014/main" id="{6A66227A-6C45-469F-B181-0090BEF77F39}"/>
              </a:ext>
            </a:extLst>
          </p:cNvPr>
          <p:cNvSpPr/>
          <p:nvPr/>
        </p:nvSpPr>
        <p:spPr>
          <a:xfrm>
            <a:off x="8676435" y="4264511"/>
            <a:ext cx="1248799" cy="954019"/>
          </a:xfrm>
          <a:prstGeom prst="downArrow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Aprovação 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Novo PLS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82A3753-B663-4673-9B41-CEDE238C89D1}"/>
              </a:ext>
            </a:extLst>
          </p:cNvPr>
          <p:cNvSpPr txBox="1"/>
          <p:nvPr/>
        </p:nvSpPr>
        <p:spPr>
          <a:xfrm>
            <a:off x="41824" y="1750400"/>
            <a:ext cx="2029960" cy="2308324"/>
          </a:xfrm>
          <a:prstGeom prst="rect">
            <a:avLst/>
          </a:prstGeom>
          <a:solidFill>
            <a:srgbClr val="CCCC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pt-BR" sz="1800" b="1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Instrução Normativa nº 10 de 12/11/</a:t>
            </a:r>
            <a:r>
              <a:rPr lang="pt-BR" sz="18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2012</a:t>
            </a:r>
          </a:p>
          <a:p>
            <a:pPr lvl="0" algn="ctr"/>
            <a:r>
              <a:rPr lang="pt-BR" sz="1800" b="1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Secretaria de Logística e Tecnologia da Informação (MPOG)</a:t>
            </a:r>
            <a:endParaRPr lang="pt-BR" sz="1800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CCD7A0A-516A-43B4-9FE7-B307C1AA0221}"/>
              </a:ext>
            </a:extLst>
          </p:cNvPr>
          <p:cNvSpPr txBox="1"/>
          <p:nvPr/>
        </p:nvSpPr>
        <p:spPr>
          <a:xfrm>
            <a:off x="2195547" y="1752665"/>
            <a:ext cx="2029960" cy="2292935"/>
          </a:xfrm>
          <a:prstGeom prst="rect">
            <a:avLst/>
          </a:prstGeom>
          <a:solidFill>
            <a:srgbClr val="CCCC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endParaRPr lang="pt-BR" sz="1000" b="1" dirty="0">
              <a:solidFill>
                <a:schemeClr val="accent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pt-BR" sz="1800" b="1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Portaria nº 2309/</a:t>
            </a:r>
            <a:r>
              <a:rPr lang="pt-BR" sz="18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2012</a:t>
            </a:r>
            <a:r>
              <a:rPr lang="pt-BR" sz="1800" b="1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de 13/dezembro</a:t>
            </a:r>
          </a:p>
          <a:p>
            <a:pPr lvl="0" algn="ctr"/>
            <a:r>
              <a:rPr lang="pt-BR" sz="1800" b="1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Estabelece Comissão para elaboração do 1º PLS do </a:t>
            </a:r>
            <a:r>
              <a:rPr lang="pt-BR" sz="1800" b="1" dirty="0" err="1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IFSul</a:t>
            </a:r>
            <a:endParaRPr lang="pt-BR" sz="1800" b="1" dirty="0">
              <a:solidFill>
                <a:schemeClr val="accent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endParaRPr lang="pt-BR" sz="800" b="1" dirty="0">
              <a:solidFill>
                <a:schemeClr val="accent4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855B5667-2340-4BEF-8F5D-5B8D5D7077EA}"/>
              </a:ext>
            </a:extLst>
          </p:cNvPr>
          <p:cNvSpPr txBox="1"/>
          <p:nvPr/>
        </p:nvSpPr>
        <p:spPr>
          <a:xfrm>
            <a:off x="4328950" y="1761901"/>
            <a:ext cx="1848330" cy="2308324"/>
          </a:xfrm>
          <a:prstGeom prst="rect">
            <a:avLst/>
          </a:prstGeom>
          <a:solidFill>
            <a:srgbClr val="CCCC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endParaRPr lang="pt-BR" sz="1800" b="1" dirty="0">
              <a:solidFill>
                <a:schemeClr val="tx1"/>
              </a:solidFill>
            </a:endParaRPr>
          </a:p>
          <a:p>
            <a:pPr lvl="0" algn="ctr"/>
            <a:endParaRPr lang="pt-BR" b="1" dirty="0"/>
          </a:p>
          <a:p>
            <a:pPr lvl="0" algn="ctr"/>
            <a:endParaRPr lang="pt-BR" sz="1800" b="1" dirty="0">
              <a:solidFill>
                <a:schemeClr val="tx1"/>
              </a:solidFill>
            </a:endParaRPr>
          </a:p>
          <a:p>
            <a:pPr lvl="0" algn="ctr"/>
            <a:r>
              <a:rPr lang="pt-BR" b="1" dirty="0"/>
              <a:t>S</a:t>
            </a:r>
            <a:r>
              <a:rPr lang="pt-BR" sz="1800" b="1" dirty="0">
                <a:solidFill>
                  <a:schemeClr val="tx1"/>
                </a:solidFill>
              </a:rPr>
              <a:t>etembro/</a:t>
            </a:r>
            <a:r>
              <a:rPr lang="pt-BR" sz="1800" b="1" dirty="0">
                <a:solidFill>
                  <a:srgbClr val="FF0000"/>
                </a:solidFill>
              </a:rPr>
              <a:t>2013</a:t>
            </a:r>
          </a:p>
          <a:p>
            <a:pPr lvl="0" algn="ctr"/>
            <a:r>
              <a:rPr lang="pt-BR" sz="1800" b="1" dirty="0">
                <a:solidFill>
                  <a:schemeClr val="tx1"/>
                </a:solidFill>
              </a:rPr>
              <a:t>Publicação do </a:t>
            </a:r>
          </a:p>
          <a:p>
            <a:pPr lvl="0" algn="ctr"/>
            <a:r>
              <a:rPr lang="pt-BR" sz="1800" b="1" dirty="0">
                <a:solidFill>
                  <a:schemeClr val="tx1"/>
                </a:solidFill>
              </a:rPr>
              <a:t>1º PLS do </a:t>
            </a:r>
            <a:r>
              <a:rPr lang="pt-BR" sz="1800" b="1" dirty="0" err="1">
                <a:solidFill>
                  <a:schemeClr val="tx1"/>
                </a:solidFill>
              </a:rPr>
              <a:t>IFSul</a:t>
            </a:r>
            <a:endParaRPr lang="pt-BR" sz="1800" b="1" dirty="0">
              <a:solidFill>
                <a:schemeClr val="tx1"/>
              </a:solidFill>
            </a:endParaRPr>
          </a:p>
          <a:p>
            <a:pPr lvl="0" algn="ctr"/>
            <a:endParaRPr lang="pt-BR" b="1" dirty="0">
              <a:cs typeface="Times New Roman" panose="02020603050405020304" pitchFamily="18" charset="0"/>
            </a:endParaRPr>
          </a:p>
          <a:p>
            <a:pPr lvl="0" algn="ctr"/>
            <a:endParaRPr lang="pt-BR" sz="1800" b="1" dirty="0">
              <a:solidFill>
                <a:schemeClr val="accent4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6E504AC-A54F-4650-A459-895ED9B368F3}"/>
              </a:ext>
            </a:extLst>
          </p:cNvPr>
          <p:cNvSpPr txBox="1"/>
          <p:nvPr/>
        </p:nvSpPr>
        <p:spPr>
          <a:xfrm>
            <a:off x="6269317" y="1763855"/>
            <a:ext cx="1848330" cy="2308324"/>
          </a:xfrm>
          <a:prstGeom prst="rect">
            <a:avLst/>
          </a:prstGeom>
          <a:solidFill>
            <a:srgbClr val="CCCC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endParaRPr lang="pt-BR" sz="1800" b="1" dirty="0">
              <a:solidFill>
                <a:schemeClr val="tx1"/>
              </a:solidFill>
            </a:endParaRPr>
          </a:p>
          <a:p>
            <a:pPr lvl="0" algn="ctr"/>
            <a:endParaRPr lang="pt-BR" b="1" dirty="0"/>
          </a:p>
          <a:p>
            <a:pPr lvl="0" algn="ctr"/>
            <a:endParaRPr lang="pt-BR" sz="1800" b="1" dirty="0">
              <a:solidFill>
                <a:schemeClr val="tx1"/>
              </a:solidFill>
            </a:endParaRPr>
          </a:p>
          <a:p>
            <a:pPr lvl="0" algn="ctr"/>
            <a:r>
              <a:rPr lang="pt-BR" sz="1800" b="1" dirty="0">
                <a:solidFill>
                  <a:schemeClr val="tx1"/>
                </a:solidFill>
              </a:rPr>
              <a:t>Outubro/</a:t>
            </a:r>
            <a:r>
              <a:rPr lang="pt-BR" sz="1800" b="1" dirty="0">
                <a:solidFill>
                  <a:srgbClr val="FF0000"/>
                </a:solidFill>
              </a:rPr>
              <a:t>2016</a:t>
            </a:r>
          </a:p>
          <a:p>
            <a:pPr lvl="0" algn="ctr"/>
            <a:r>
              <a:rPr lang="pt-BR" sz="1800" b="1" dirty="0">
                <a:solidFill>
                  <a:schemeClr val="tx1"/>
                </a:solidFill>
              </a:rPr>
              <a:t>Relatório do 1º PLS do </a:t>
            </a:r>
            <a:r>
              <a:rPr lang="pt-BR" sz="1800" b="1" dirty="0" err="1">
                <a:solidFill>
                  <a:schemeClr val="tx1"/>
                </a:solidFill>
              </a:rPr>
              <a:t>IFSul</a:t>
            </a:r>
            <a:endParaRPr lang="pt-BR" sz="1800" b="1" dirty="0">
              <a:solidFill>
                <a:schemeClr val="accent4"/>
              </a:solidFill>
              <a:cs typeface="Times New Roman" panose="02020603050405020304" pitchFamily="18" charset="0"/>
            </a:endParaRPr>
          </a:p>
          <a:p>
            <a:pPr lvl="0" algn="ctr"/>
            <a:endParaRPr lang="pt-BR" b="1" dirty="0">
              <a:cs typeface="Times New Roman" panose="02020603050405020304" pitchFamily="18" charset="0"/>
            </a:endParaRPr>
          </a:p>
          <a:p>
            <a:pPr lvl="0" algn="ctr"/>
            <a:endParaRPr lang="pt-BR" sz="1800" b="1" dirty="0">
              <a:solidFill>
                <a:schemeClr val="accent4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E2E93C74-8AF5-409D-85A4-A96E8E31B5AD}"/>
              </a:ext>
            </a:extLst>
          </p:cNvPr>
          <p:cNvSpPr txBox="1"/>
          <p:nvPr/>
        </p:nvSpPr>
        <p:spPr>
          <a:xfrm>
            <a:off x="8215522" y="1771135"/>
            <a:ext cx="2029960" cy="2308324"/>
          </a:xfrm>
          <a:prstGeom prst="rect">
            <a:avLst/>
          </a:prstGeom>
          <a:solidFill>
            <a:srgbClr val="CCCC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endParaRPr lang="pt-BR" sz="1800" b="1" dirty="0">
              <a:solidFill>
                <a:schemeClr val="tx1"/>
              </a:solidFill>
            </a:endParaRPr>
          </a:p>
          <a:p>
            <a:pPr lvl="0" algn="ctr"/>
            <a:r>
              <a:rPr lang="pt-BR" sz="1800" b="1" dirty="0">
                <a:solidFill>
                  <a:schemeClr val="tx1"/>
                </a:solidFill>
              </a:rPr>
              <a:t>Portaria 2201/</a:t>
            </a:r>
            <a:r>
              <a:rPr lang="pt-BR" sz="1800" b="1" dirty="0">
                <a:solidFill>
                  <a:srgbClr val="FF0000"/>
                </a:solidFill>
              </a:rPr>
              <a:t>2017</a:t>
            </a:r>
            <a:r>
              <a:rPr lang="pt-BR" sz="1800" b="1" dirty="0">
                <a:solidFill>
                  <a:schemeClr val="tx1"/>
                </a:solidFill>
              </a:rPr>
              <a:t> Estabelece Comissão para elaboração do NOVO PLS </a:t>
            </a:r>
            <a:r>
              <a:rPr lang="pt-BR" sz="1800" b="1" dirty="0" err="1">
                <a:solidFill>
                  <a:schemeClr val="tx1"/>
                </a:solidFill>
              </a:rPr>
              <a:t>IFSul</a:t>
            </a:r>
            <a:endParaRPr lang="pt-BR" sz="1800" b="1" dirty="0">
              <a:solidFill>
                <a:schemeClr val="tx1"/>
              </a:solidFill>
            </a:endParaRPr>
          </a:p>
          <a:p>
            <a:pPr lvl="0" algn="ctr"/>
            <a:endParaRPr lang="pt-BR" b="1" dirty="0">
              <a:cs typeface="Times New Roman" panose="02020603050405020304" pitchFamily="18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818916CC-71CF-4C73-80D0-9BF843F3F19C}"/>
              </a:ext>
            </a:extLst>
          </p:cNvPr>
          <p:cNvSpPr txBox="1"/>
          <p:nvPr/>
        </p:nvSpPr>
        <p:spPr>
          <a:xfrm>
            <a:off x="10338965" y="1771135"/>
            <a:ext cx="1761595" cy="2308324"/>
          </a:xfrm>
          <a:prstGeom prst="rect">
            <a:avLst/>
          </a:prstGeom>
          <a:solidFill>
            <a:srgbClr val="CCCC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endParaRPr lang="pt-BR" sz="1800" b="1" dirty="0">
              <a:solidFill>
                <a:schemeClr val="tx1"/>
              </a:solidFill>
            </a:endParaRPr>
          </a:p>
          <a:p>
            <a:pPr lvl="0" algn="ctr"/>
            <a:endParaRPr lang="pt-BR" sz="1800" b="1" dirty="0">
              <a:solidFill>
                <a:schemeClr val="tx1"/>
              </a:solidFill>
            </a:endParaRPr>
          </a:p>
          <a:p>
            <a:pPr lvl="0" algn="ctr"/>
            <a:r>
              <a:rPr lang="pt-BR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Resolução nº 131/</a:t>
            </a:r>
            <a:r>
              <a:rPr lang="pt-BR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2018 </a:t>
            </a:r>
            <a:r>
              <a:rPr lang="pt-BR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CONSUP </a:t>
            </a:r>
          </a:p>
          <a:p>
            <a:pPr lvl="0" algn="ctr"/>
            <a:r>
              <a:rPr lang="pt-BR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Aprovação do Novo PLS </a:t>
            </a:r>
            <a:r>
              <a:rPr lang="pt-BR" sz="1800" b="1" dirty="0" err="1">
                <a:solidFill>
                  <a:schemeClr val="tx1"/>
                </a:solidFill>
              </a:rPr>
              <a:t>IFSul</a:t>
            </a:r>
            <a:endParaRPr lang="pt-BR" sz="1800" b="1" dirty="0">
              <a:solidFill>
                <a:schemeClr val="accent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endParaRPr lang="pt-BR" b="1" dirty="0">
              <a:cs typeface="Times New Roman" panose="02020603050405020304" pitchFamily="18" charset="0"/>
            </a:endParaRPr>
          </a:p>
        </p:txBody>
      </p:sp>
      <p:sp>
        <p:nvSpPr>
          <p:cNvPr id="25" name="Texto Explicativo: Seta para Cima 24">
            <a:extLst>
              <a:ext uri="{FF2B5EF4-FFF2-40B4-BE49-F238E27FC236}">
                <a16:creationId xmlns:a16="http://schemas.microsoft.com/office/drawing/2014/main" id="{ABDAC190-0E24-45CC-91AB-52958B7B3751}"/>
              </a:ext>
            </a:extLst>
          </p:cNvPr>
          <p:cNvSpPr/>
          <p:nvPr/>
        </p:nvSpPr>
        <p:spPr>
          <a:xfrm>
            <a:off x="3277340" y="5397093"/>
            <a:ext cx="1125383" cy="991908"/>
          </a:xfrm>
          <a:prstGeom prst="upArrow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CGS</a:t>
            </a:r>
          </a:p>
        </p:txBody>
      </p:sp>
    </p:spTree>
    <p:extLst>
      <p:ext uri="{BB962C8B-B14F-4D97-AF65-F5344CB8AC3E}">
        <p14:creationId xmlns:p14="http://schemas.microsoft.com/office/powerpoint/2010/main" val="328977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"/>
            <a:ext cx="12192000" cy="1540475"/>
          </a:xfrm>
          <a:prstGeom prst="rect">
            <a:avLst/>
          </a:prstGeom>
          <a:solidFill>
            <a:srgbClr val="347C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201" y="5503818"/>
            <a:ext cx="732032" cy="1362888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271848" y="447072"/>
            <a:ext cx="11450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3600" b="1" dirty="0">
                <a:solidFill>
                  <a:schemeClr val="bg1"/>
                </a:solidFill>
                <a:latin typeface="Trebuchet MS" panose="020B0603020202020204" pitchFamily="34" charset="0"/>
              </a:rPr>
              <a:t>NOVO PLS – Comissão Gestora do PLS (CGPLS)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8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517174" y="6356350"/>
            <a:ext cx="5157652" cy="365125"/>
          </a:xfrm>
        </p:spPr>
        <p:txBody>
          <a:bodyPr/>
          <a:lstStyle/>
          <a:p>
            <a:r>
              <a:rPr lang="pt-BR" dirty="0">
                <a:solidFill>
                  <a:srgbClr val="8DC641"/>
                </a:solidFill>
              </a:rPr>
              <a:t>Instituto Federal Sul-rio-grandense</a:t>
            </a:r>
            <a:endParaRPr lang="en-US" dirty="0">
              <a:solidFill>
                <a:srgbClr val="8DC641"/>
              </a:solidFill>
            </a:endParaRPr>
          </a:p>
        </p:txBody>
      </p:sp>
      <p:graphicFrame>
        <p:nvGraphicFramePr>
          <p:cNvPr id="10" name="Diagrama 9"/>
          <p:cNvGraphicFramePr/>
          <p:nvPr/>
        </p:nvGraphicFramePr>
        <p:xfrm>
          <a:off x="5293582" y="1796748"/>
          <a:ext cx="6975694" cy="4551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Imagem 10" descr="\\ifs00sv011\Dados\DDI\DDI2\CGS\COMISSÂO PLANO DE LOGISTICA SUSTENTAVEL PLS\Identidade Visual\PLS_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240" y="2357237"/>
            <a:ext cx="3595862" cy="3430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88989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"/>
            <a:ext cx="12192000" cy="1540475"/>
          </a:xfrm>
          <a:prstGeom prst="rect">
            <a:avLst/>
          </a:prstGeom>
          <a:solidFill>
            <a:srgbClr val="347C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201" y="5503818"/>
            <a:ext cx="732032" cy="1362888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263610" y="463548"/>
            <a:ext cx="11450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Novo PLS – Escopo IN 10 – MPOG – 7 Eixos Temáticos</a:t>
            </a:r>
          </a:p>
        </p:txBody>
      </p:sp>
      <p:sp>
        <p:nvSpPr>
          <p:cNvPr id="8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517174" y="6356350"/>
            <a:ext cx="5157652" cy="365125"/>
          </a:xfrm>
        </p:spPr>
        <p:txBody>
          <a:bodyPr/>
          <a:lstStyle/>
          <a:p>
            <a:r>
              <a:rPr lang="pt-BR" dirty="0">
                <a:solidFill>
                  <a:srgbClr val="8DC641"/>
                </a:solidFill>
              </a:rPr>
              <a:t>Instituto Federal Sul-rio-grandense</a:t>
            </a:r>
            <a:endParaRPr lang="en-US" dirty="0">
              <a:solidFill>
                <a:srgbClr val="8DC641"/>
              </a:solidFill>
            </a:endParaRPr>
          </a:p>
        </p:txBody>
      </p:sp>
      <p:pic>
        <p:nvPicPr>
          <p:cNvPr id="6" name="Imagem 5" descr="\\ifs00sv011\Dados\DDI\DDI2\CGS\COMISSÂO PLANO DE LOGISTICA SUSTENTAVEL PLS\Identidade Visual\material-de-consum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36" y="2570210"/>
            <a:ext cx="1944000" cy="2292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\\ifs00sv011\Dados\DDI\DDI2\CGS\COMISSÂO PLANO DE LOGISTICA SUSTENTAVEL PLS\Identidade Visual\energia-elétric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897" y="2579339"/>
            <a:ext cx="1944000" cy="2292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 descr="\\ifs00sv011\Dados\DDI\DDI2\CGS\COMISSÂO PLANO DE LOGISTICA SUSTENTAVEL PLS\Identidade Visual\agua-e-esgot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906" y="2559452"/>
            <a:ext cx="1944000" cy="2292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 descr="\\ifs00sv011\Dados\DDI\DDI2\CGS\COMISSÂO PLANO DE LOGISTICA SUSTENTAVEL PLS\Identidade Visual\coleta-seletiva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6" y="2559452"/>
            <a:ext cx="1944000" cy="2292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 descr="\\ifs00sv011\Dados\DDI\DDI2\CGS\COMISSÂO PLANO DE LOGISTICA SUSTENTAVEL PLS\Identidade Visual\qualidade-de-vida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202" y="2559451"/>
            <a:ext cx="1944000" cy="2292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 descr="\\ifs00sv011\Dados\DDI\DDI2\CGS\COMISSÂO PLANO DE LOGISTICA SUSTENTAVEL PLS\Identidade Visual\compras-sustentáveis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868" y="2559451"/>
            <a:ext cx="1944000" cy="2292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 descr="\\ifs00sv011\Dados\DDI\DDI2\CGS\COMISSÂO PLANO DE LOGISTICA SUSTENTAVEL PLS\Identidade Visual\transporte-pessoal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486" y="2579339"/>
            <a:ext cx="1944000" cy="229294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46717792-AB28-4EAC-BB37-8DA72257D751}"/>
              </a:ext>
            </a:extLst>
          </p:cNvPr>
          <p:cNvSpPr/>
          <p:nvPr/>
        </p:nvSpPr>
        <p:spPr>
          <a:xfrm>
            <a:off x="2546763" y="5272985"/>
            <a:ext cx="66453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hlinkClick r:id="rId11"/>
              </a:rPr>
              <a:t>http://www.ifsul.edu.br/sustentavel-ifsul/pls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5310888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"/>
            <a:ext cx="12192000" cy="1540475"/>
          </a:xfrm>
          <a:prstGeom prst="rect">
            <a:avLst/>
          </a:prstGeom>
          <a:solidFill>
            <a:srgbClr val="347C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700">
              <a:solidFill>
                <a:srgbClr val="347C36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201" y="5503818"/>
            <a:ext cx="732032" cy="1362888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271848" y="447072"/>
            <a:ext cx="11450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Histórico da Gestão Sustentável no </a:t>
            </a:r>
            <a:r>
              <a:rPr lang="pt-BR" altLang="pt-BR" sz="32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IFSul</a:t>
            </a:r>
            <a:r>
              <a:rPr lang="pt-BR" altLang="pt-BR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 - Documental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8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517174" y="6356350"/>
            <a:ext cx="5157652" cy="365125"/>
          </a:xfrm>
        </p:spPr>
        <p:txBody>
          <a:bodyPr/>
          <a:lstStyle/>
          <a:p>
            <a:r>
              <a:rPr lang="pt-BR" dirty="0">
                <a:solidFill>
                  <a:srgbClr val="8DC641"/>
                </a:solidFill>
              </a:rPr>
              <a:t>Instituto Federal Sul-rio-grandense</a:t>
            </a:r>
            <a:endParaRPr lang="en-US" dirty="0">
              <a:solidFill>
                <a:srgbClr val="8DC641"/>
              </a:solidFill>
            </a:endParaRPr>
          </a:p>
        </p:txBody>
      </p:sp>
      <p:sp>
        <p:nvSpPr>
          <p:cNvPr id="11" name="Texto Explicativo: Seta para Baixo 10">
            <a:extLst>
              <a:ext uri="{FF2B5EF4-FFF2-40B4-BE49-F238E27FC236}">
                <a16:creationId xmlns:a16="http://schemas.microsoft.com/office/drawing/2014/main" id="{5C92AF39-06FE-4FC6-9143-75F6230EB629}"/>
              </a:ext>
            </a:extLst>
          </p:cNvPr>
          <p:cNvSpPr/>
          <p:nvPr/>
        </p:nvSpPr>
        <p:spPr>
          <a:xfrm>
            <a:off x="1908491" y="4260086"/>
            <a:ext cx="1067893" cy="954019"/>
          </a:xfrm>
          <a:prstGeom prst="downArrow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Guia Compras</a:t>
            </a:r>
          </a:p>
        </p:txBody>
      </p:sp>
      <p:sp>
        <p:nvSpPr>
          <p:cNvPr id="12" name="Texto Explicativo: Seta para Baixo 11">
            <a:extLst>
              <a:ext uri="{FF2B5EF4-FFF2-40B4-BE49-F238E27FC236}">
                <a16:creationId xmlns:a16="http://schemas.microsoft.com/office/drawing/2014/main" id="{6C1990A1-7B34-401B-930A-F9EF254140A1}"/>
              </a:ext>
            </a:extLst>
          </p:cNvPr>
          <p:cNvSpPr/>
          <p:nvPr/>
        </p:nvSpPr>
        <p:spPr>
          <a:xfrm>
            <a:off x="4110358" y="4252689"/>
            <a:ext cx="1157955" cy="954019"/>
          </a:xfrm>
          <a:prstGeom prst="downArrow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Instrução Conjunta</a:t>
            </a:r>
          </a:p>
        </p:txBody>
      </p:sp>
      <p:sp>
        <p:nvSpPr>
          <p:cNvPr id="13" name="Texto Explicativo: Seta para Cima 12">
            <a:extLst>
              <a:ext uri="{FF2B5EF4-FFF2-40B4-BE49-F238E27FC236}">
                <a16:creationId xmlns:a16="http://schemas.microsoft.com/office/drawing/2014/main" id="{B4F1A525-CCBE-4940-8C4D-926ECFED3FAA}"/>
              </a:ext>
            </a:extLst>
          </p:cNvPr>
          <p:cNvSpPr/>
          <p:nvPr/>
        </p:nvSpPr>
        <p:spPr>
          <a:xfrm>
            <a:off x="4119234" y="5403943"/>
            <a:ext cx="1231930" cy="991908"/>
          </a:xfrm>
          <a:prstGeom prst="upArrow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Política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Ambiental</a:t>
            </a:r>
          </a:p>
        </p:txBody>
      </p:sp>
      <p:sp>
        <p:nvSpPr>
          <p:cNvPr id="14" name="Texto Explicativo: Seta para Baixo 13">
            <a:extLst>
              <a:ext uri="{FF2B5EF4-FFF2-40B4-BE49-F238E27FC236}">
                <a16:creationId xmlns:a16="http://schemas.microsoft.com/office/drawing/2014/main" id="{09223AFF-8FAE-47E4-A46C-99D17F51BAEA}"/>
              </a:ext>
            </a:extLst>
          </p:cNvPr>
          <p:cNvSpPr/>
          <p:nvPr/>
        </p:nvSpPr>
        <p:spPr>
          <a:xfrm>
            <a:off x="5345832" y="4254166"/>
            <a:ext cx="1410064" cy="954019"/>
          </a:xfrm>
          <a:prstGeom prst="downArrow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Composição CD-SGA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E07F907F-B489-4A44-B522-82AEB87F34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109" y="5229669"/>
            <a:ext cx="11232000" cy="149994"/>
          </a:xfrm>
          <a:prstGeom prst="rect">
            <a:avLst/>
          </a:prstGeom>
        </p:spPr>
      </p:pic>
      <p:sp>
        <p:nvSpPr>
          <p:cNvPr id="18" name="Texto Explicativo: Seta para Cima 17">
            <a:extLst>
              <a:ext uri="{FF2B5EF4-FFF2-40B4-BE49-F238E27FC236}">
                <a16:creationId xmlns:a16="http://schemas.microsoft.com/office/drawing/2014/main" id="{C3047D0E-27E9-45FA-B6B9-F069C12F88CD}"/>
              </a:ext>
            </a:extLst>
          </p:cNvPr>
          <p:cNvSpPr/>
          <p:nvPr/>
        </p:nvSpPr>
        <p:spPr>
          <a:xfrm>
            <a:off x="6251358" y="5405421"/>
            <a:ext cx="1516599" cy="991908"/>
          </a:xfrm>
          <a:prstGeom prst="upArrow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Regulamento CD-SGA</a:t>
            </a:r>
          </a:p>
        </p:txBody>
      </p:sp>
      <p:sp>
        <p:nvSpPr>
          <p:cNvPr id="19" name="Texto Explicativo: Seta para Baixo 18">
            <a:extLst>
              <a:ext uri="{FF2B5EF4-FFF2-40B4-BE49-F238E27FC236}">
                <a16:creationId xmlns:a16="http://schemas.microsoft.com/office/drawing/2014/main" id="{FD8735F9-3C12-4C2B-BF7E-F8C8C651004C}"/>
              </a:ext>
            </a:extLst>
          </p:cNvPr>
          <p:cNvSpPr/>
          <p:nvPr/>
        </p:nvSpPr>
        <p:spPr>
          <a:xfrm>
            <a:off x="7025190" y="4255641"/>
            <a:ext cx="1666045" cy="954019"/>
          </a:xfrm>
          <a:prstGeom prst="downArrow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Recomposição CD-SGA</a:t>
            </a:r>
          </a:p>
        </p:txBody>
      </p:sp>
      <p:sp>
        <p:nvSpPr>
          <p:cNvPr id="20" name="Texto Explicativo: Seta para Baixo 19">
            <a:extLst>
              <a:ext uri="{FF2B5EF4-FFF2-40B4-BE49-F238E27FC236}">
                <a16:creationId xmlns:a16="http://schemas.microsoft.com/office/drawing/2014/main" id="{2D4AFF30-4682-42FF-9DFA-B765A3D576CA}"/>
              </a:ext>
            </a:extLst>
          </p:cNvPr>
          <p:cNvSpPr/>
          <p:nvPr/>
        </p:nvSpPr>
        <p:spPr>
          <a:xfrm>
            <a:off x="9494668" y="4248242"/>
            <a:ext cx="1028543" cy="954019"/>
          </a:xfrm>
          <a:prstGeom prst="downArrow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Guia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PGRS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3ECF983-F3B4-4FA0-8FD6-808230FF3572}"/>
              </a:ext>
            </a:extLst>
          </p:cNvPr>
          <p:cNvSpPr txBox="1"/>
          <p:nvPr/>
        </p:nvSpPr>
        <p:spPr>
          <a:xfrm>
            <a:off x="51901" y="1612978"/>
            <a:ext cx="1473125" cy="2215991"/>
          </a:xfrm>
          <a:prstGeom prst="rect">
            <a:avLst/>
          </a:prstGeom>
          <a:solidFill>
            <a:srgbClr val="CCCC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endParaRPr lang="pt-BR" sz="1800" b="1" dirty="0">
              <a:solidFill>
                <a:schemeClr val="accent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pt-BR" sz="1700" b="1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Portaria nº 1.358/</a:t>
            </a:r>
            <a:r>
              <a:rPr lang="pt-BR" sz="17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2016</a:t>
            </a:r>
            <a:r>
              <a:rPr lang="pt-BR" sz="1700" b="1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de 17/maio</a:t>
            </a:r>
          </a:p>
          <a:p>
            <a:pPr lvl="0" algn="ctr"/>
            <a:r>
              <a:rPr lang="pt-BR" sz="1700" b="1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Guia de Compras Sustentáveis</a:t>
            </a:r>
          </a:p>
          <a:p>
            <a:pPr lvl="0" algn="ctr"/>
            <a:endParaRPr lang="pt-BR" sz="1800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7580542A-3544-4F16-ACB5-39611CB092F6}"/>
              </a:ext>
            </a:extLst>
          </p:cNvPr>
          <p:cNvSpPr txBox="1"/>
          <p:nvPr/>
        </p:nvSpPr>
        <p:spPr>
          <a:xfrm>
            <a:off x="1571455" y="1619436"/>
            <a:ext cx="1801568" cy="2185214"/>
          </a:xfrm>
          <a:prstGeom prst="rect">
            <a:avLst/>
          </a:prstGeom>
          <a:solidFill>
            <a:srgbClr val="CCCC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pt-BR" sz="1700" b="1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Instrução Normativa Conjunta</a:t>
            </a:r>
          </a:p>
          <a:p>
            <a:pPr lvl="0" algn="ctr"/>
            <a:r>
              <a:rPr lang="pt-BR" sz="1700" b="1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DDI/DPO/PROAP 1/</a:t>
            </a:r>
            <a:r>
              <a:rPr lang="pt-BR" sz="17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2017</a:t>
            </a:r>
          </a:p>
          <a:p>
            <a:pPr lvl="0" algn="ctr"/>
            <a:r>
              <a:rPr lang="pt-BR" sz="1700" b="1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1º/Dezembro</a:t>
            </a:r>
          </a:p>
          <a:p>
            <a:pPr lvl="0" algn="ctr"/>
            <a:r>
              <a:rPr lang="pt-BR" sz="1700" b="1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Coleta Seletiva Solidária</a:t>
            </a:r>
            <a:endParaRPr lang="pt-BR" sz="1700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55CD26FA-6914-47D8-A929-D38A4420A1DC}"/>
              </a:ext>
            </a:extLst>
          </p:cNvPr>
          <p:cNvSpPr txBox="1"/>
          <p:nvPr/>
        </p:nvSpPr>
        <p:spPr>
          <a:xfrm>
            <a:off x="3437288" y="1629074"/>
            <a:ext cx="1868191" cy="2169825"/>
          </a:xfrm>
          <a:prstGeom prst="rect">
            <a:avLst/>
          </a:prstGeom>
          <a:solidFill>
            <a:srgbClr val="CCCC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endParaRPr lang="pt-BR" sz="800" b="1" dirty="0">
              <a:solidFill>
                <a:schemeClr val="accent4"/>
              </a:solidFill>
              <a:cs typeface="Times New Roman" panose="02020603050405020304" pitchFamily="18" charset="0"/>
            </a:endParaRPr>
          </a:p>
          <a:p>
            <a:pPr lvl="0" algn="ctr"/>
            <a:r>
              <a:rPr lang="pt-BR" sz="17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Resolução nº 149/</a:t>
            </a:r>
            <a:r>
              <a:rPr lang="pt-BR" sz="1700" b="1" dirty="0">
                <a:solidFill>
                  <a:srgbClr val="FF0000"/>
                </a:solidFill>
                <a:cs typeface="Times New Roman" panose="02020603050405020304" pitchFamily="18" charset="0"/>
              </a:rPr>
              <a:t>2017</a:t>
            </a:r>
            <a:r>
              <a:rPr lang="pt-BR" sz="17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CONSUP de 19/dezembro</a:t>
            </a:r>
          </a:p>
          <a:p>
            <a:pPr lvl="0" algn="ctr"/>
            <a:r>
              <a:rPr lang="pt-BR" sz="17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Política de Sustentabilidade Ambiental </a:t>
            </a:r>
          </a:p>
          <a:p>
            <a:pPr lvl="0" algn="ctr"/>
            <a:endParaRPr lang="pt-BR" sz="800" b="1" dirty="0">
              <a:solidFill>
                <a:schemeClr val="accent4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5062BA60-63B6-40D1-9DAC-1F4D6229579F}"/>
              </a:ext>
            </a:extLst>
          </p:cNvPr>
          <p:cNvSpPr txBox="1"/>
          <p:nvPr/>
        </p:nvSpPr>
        <p:spPr>
          <a:xfrm>
            <a:off x="5362114" y="1634808"/>
            <a:ext cx="1736663" cy="2185214"/>
          </a:xfrm>
          <a:prstGeom prst="rect">
            <a:avLst/>
          </a:prstGeom>
          <a:solidFill>
            <a:srgbClr val="CCCC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pt-BR" sz="17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Portaria 1.566/</a:t>
            </a:r>
            <a:r>
              <a:rPr lang="pt-BR" sz="1700" b="1" dirty="0">
                <a:solidFill>
                  <a:srgbClr val="FF0000"/>
                </a:solidFill>
                <a:cs typeface="Times New Roman" panose="02020603050405020304" pitchFamily="18" charset="0"/>
              </a:rPr>
              <a:t>2018</a:t>
            </a:r>
            <a:r>
              <a:rPr lang="pt-BR" sz="17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de 18/junho </a:t>
            </a:r>
          </a:p>
          <a:p>
            <a:pPr lvl="0" algn="ctr"/>
            <a:r>
              <a:rPr lang="pt-BR" sz="17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Constitui o Comitê Diretor do Sistema de Gestão Ambiental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ABC509C8-89B3-4B3D-B4DF-50DD502D1391}"/>
              </a:ext>
            </a:extLst>
          </p:cNvPr>
          <p:cNvSpPr txBox="1"/>
          <p:nvPr/>
        </p:nvSpPr>
        <p:spPr>
          <a:xfrm>
            <a:off x="7161784" y="1645225"/>
            <a:ext cx="1736664" cy="2200602"/>
          </a:xfrm>
          <a:prstGeom prst="rect">
            <a:avLst/>
          </a:prstGeom>
          <a:solidFill>
            <a:srgbClr val="CCCC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endParaRPr lang="pt-BR" sz="800" b="1" dirty="0">
              <a:solidFill>
                <a:schemeClr val="tx1"/>
              </a:solidFill>
            </a:endParaRPr>
          </a:p>
          <a:p>
            <a:pPr lvl="0" algn="ctr"/>
            <a:r>
              <a:rPr lang="pt-BR" sz="1700" b="1" dirty="0">
                <a:solidFill>
                  <a:schemeClr val="tx1"/>
                </a:solidFill>
              </a:rPr>
              <a:t>Resolução nº 130/</a:t>
            </a:r>
            <a:r>
              <a:rPr lang="pt-BR" sz="1700" b="1" dirty="0">
                <a:solidFill>
                  <a:srgbClr val="FF0000"/>
                </a:solidFill>
              </a:rPr>
              <a:t>2018</a:t>
            </a:r>
            <a:r>
              <a:rPr lang="pt-BR" sz="1700" b="1" dirty="0">
                <a:solidFill>
                  <a:schemeClr val="tx1"/>
                </a:solidFill>
              </a:rPr>
              <a:t> CONSUP de 18/dezembro</a:t>
            </a:r>
          </a:p>
          <a:p>
            <a:pPr lvl="0" algn="ctr"/>
            <a:r>
              <a:rPr lang="pt-BR" sz="1700" b="1" dirty="0">
                <a:solidFill>
                  <a:schemeClr val="tx1"/>
                </a:solidFill>
              </a:rPr>
              <a:t> Regulamenta  funcionamento do CD-SGA</a:t>
            </a:r>
          </a:p>
          <a:p>
            <a:pPr lvl="0" algn="ctr"/>
            <a:endParaRPr lang="pt-BR" sz="1000" b="1" dirty="0">
              <a:solidFill>
                <a:schemeClr val="tx1"/>
              </a:solidFill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9E8A933B-65B3-4D0D-ADED-CE459937F863}"/>
              </a:ext>
            </a:extLst>
          </p:cNvPr>
          <p:cNvSpPr txBox="1"/>
          <p:nvPr/>
        </p:nvSpPr>
        <p:spPr>
          <a:xfrm>
            <a:off x="8966451" y="1652164"/>
            <a:ext cx="1336545" cy="2200602"/>
          </a:xfrm>
          <a:prstGeom prst="rect">
            <a:avLst/>
          </a:prstGeom>
          <a:solidFill>
            <a:srgbClr val="CCCC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endParaRPr lang="pt-BR" sz="1800" b="1" dirty="0">
              <a:solidFill>
                <a:schemeClr val="accent4"/>
              </a:solidFill>
              <a:cs typeface="Times New Roman" panose="02020603050405020304" pitchFamily="18" charset="0"/>
            </a:endParaRPr>
          </a:p>
          <a:p>
            <a:pPr lvl="0" algn="ctr"/>
            <a:endParaRPr lang="pt-BR" sz="1600" b="1" dirty="0">
              <a:solidFill>
                <a:schemeClr val="accent4"/>
              </a:solidFill>
              <a:cs typeface="Times New Roman" panose="02020603050405020304" pitchFamily="18" charset="0"/>
            </a:endParaRPr>
          </a:p>
          <a:p>
            <a:pPr lvl="0" algn="ctr"/>
            <a:r>
              <a:rPr lang="pt-BR" sz="17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Portaria 948/</a:t>
            </a:r>
            <a:r>
              <a:rPr lang="pt-BR" sz="1700" b="1" dirty="0">
                <a:solidFill>
                  <a:srgbClr val="FF0000"/>
                </a:solidFill>
                <a:cs typeface="Times New Roman" panose="02020603050405020304" pitchFamily="18" charset="0"/>
              </a:rPr>
              <a:t>2019</a:t>
            </a:r>
            <a:r>
              <a:rPr lang="pt-BR" sz="17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de 05/abril</a:t>
            </a:r>
          </a:p>
          <a:p>
            <a:pPr lvl="0" algn="ctr"/>
            <a:r>
              <a:rPr lang="pt-BR" sz="17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Recompõe o CD-SGA</a:t>
            </a:r>
          </a:p>
          <a:p>
            <a:pPr lvl="0" algn="ctr"/>
            <a:endParaRPr lang="pt-BR" b="1" dirty="0">
              <a:solidFill>
                <a:schemeClr val="accent4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9FB7E635-029E-425A-9E8A-5B62DD68B4D7}"/>
              </a:ext>
            </a:extLst>
          </p:cNvPr>
          <p:cNvSpPr txBox="1"/>
          <p:nvPr/>
        </p:nvSpPr>
        <p:spPr>
          <a:xfrm>
            <a:off x="10369115" y="1645126"/>
            <a:ext cx="1737536" cy="2231380"/>
          </a:xfrm>
          <a:prstGeom prst="rect">
            <a:avLst/>
          </a:prstGeom>
          <a:solidFill>
            <a:srgbClr val="CCCC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endParaRPr lang="pt-BR" sz="1100" b="1" dirty="0">
              <a:solidFill>
                <a:schemeClr val="accent4"/>
              </a:solidFill>
              <a:cs typeface="Times New Roman" panose="02020603050405020304" pitchFamily="18" charset="0"/>
            </a:endParaRPr>
          </a:p>
          <a:p>
            <a:pPr lvl="0" algn="ctr"/>
            <a:r>
              <a:rPr lang="pt-BR" sz="17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Elaboração</a:t>
            </a:r>
          </a:p>
          <a:p>
            <a:pPr lvl="0" algn="ctr"/>
            <a:r>
              <a:rPr lang="pt-BR" sz="17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Guia</a:t>
            </a:r>
          </a:p>
          <a:p>
            <a:pPr lvl="0" algn="ctr"/>
            <a:r>
              <a:rPr lang="pt-BR" sz="17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Plano de </a:t>
            </a:r>
          </a:p>
          <a:p>
            <a:pPr lvl="0" algn="ctr"/>
            <a:r>
              <a:rPr lang="pt-BR" sz="17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Gerenciamento</a:t>
            </a:r>
          </a:p>
          <a:p>
            <a:pPr lvl="0" algn="ctr"/>
            <a:r>
              <a:rPr lang="pt-BR" sz="17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Resíduos</a:t>
            </a:r>
          </a:p>
          <a:p>
            <a:pPr lvl="0" algn="ctr"/>
            <a:r>
              <a:rPr lang="pt-BR" sz="17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Sólidos</a:t>
            </a:r>
          </a:p>
          <a:p>
            <a:pPr lvl="0" algn="ctr"/>
            <a:r>
              <a:rPr lang="pt-BR" sz="17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CD-SGA</a:t>
            </a:r>
          </a:p>
          <a:p>
            <a:pPr lvl="0" algn="ctr"/>
            <a:endParaRPr lang="pt-BR" sz="900" b="1" dirty="0">
              <a:solidFill>
                <a:schemeClr val="accent4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08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"/>
            <a:ext cx="12192000" cy="1540475"/>
          </a:xfrm>
          <a:prstGeom prst="rect">
            <a:avLst/>
          </a:prstGeom>
          <a:solidFill>
            <a:srgbClr val="347C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201" y="5503818"/>
            <a:ext cx="732032" cy="1362888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263610" y="463548"/>
            <a:ext cx="11450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Ações CD-SGA</a:t>
            </a:r>
          </a:p>
        </p:txBody>
      </p:sp>
      <p:sp>
        <p:nvSpPr>
          <p:cNvPr id="8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517174" y="6356350"/>
            <a:ext cx="5157652" cy="365125"/>
          </a:xfrm>
        </p:spPr>
        <p:txBody>
          <a:bodyPr/>
          <a:lstStyle/>
          <a:p>
            <a:r>
              <a:rPr lang="pt-BR" dirty="0">
                <a:solidFill>
                  <a:srgbClr val="8DC641"/>
                </a:solidFill>
              </a:rPr>
              <a:t>Instituto Federal Sul-rio-grandense</a:t>
            </a:r>
            <a:endParaRPr lang="en-US" dirty="0">
              <a:solidFill>
                <a:srgbClr val="8DC641"/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AF533577-4448-4940-9B7D-6ED6BD3E4510}"/>
              </a:ext>
            </a:extLst>
          </p:cNvPr>
          <p:cNvSpPr/>
          <p:nvPr/>
        </p:nvSpPr>
        <p:spPr>
          <a:xfrm>
            <a:off x="263610" y="1563774"/>
            <a:ext cx="11552455" cy="4537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b="1" dirty="0"/>
              <a:t>Diagnóstico Ambiental dos </a:t>
            </a:r>
            <a:r>
              <a:rPr lang="pt-BR" sz="2800" b="1" dirty="0" err="1"/>
              <a:t>Câmpus</a:t>
            </a:r>
            <a:r>
              <a:rPr lang="pt-BR" sz="2800" b="1" dirty="0"/>
              <a:t> (Situação dos </a:t>
            </a:r>
            <a:r>
              <a:rPr lang="pt-BR" sz="2800" b="1" dirty="0" err="1"/>
              <a:t>NUGAIs</a:t>
            </a:r>
            <a:r>
              <a:rPr lang="pt-BR" sz="2800" b="1" dirty="0"/>
              <a:t>, Cumprimento Decreto 5.940/2006 e Licenciamento Ambiental)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b="1" dirty="0"/>
              <a:t>Revisão Política Ambiental </a:t>
            </a:r>
            <a:r>
              <a:rPr lang="pt-BR" sz="2800" b="1" dirty="0" err="1"/>
              <a:t>IFSul</a:t>
            </a:r>
            <a:r>
              <a:rPr lang="pt-BR" sz="2800" b="1" dirty="0"/>
              <a:t>;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b="1" dirty="0"/>
              <a:t>Proposta revisão regulamento dos </a:t>
            </a:r>
            <a:r>
              <a:rPr lang="pt-BR" sz="2800" b="1" dirty="0" err="1"/>
              <a:t>NUGAIs</a:t>
            </a:r>
            <a:r>
              <a:rPr lang="pt-BR" sz="2800" b="1" dirty="0"/>
              <a:t>;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2800" b="1" dirty="0"/>
              <a:t>Auxílio à Comissão de Planejamento PDI 2020/2024 no </a:t>
            </a:r>
            <a:r>
              <a:rPr lang="pt-BR" sz="2800" b="1" dirty="0"/>
              <a:t>Objetivo </a:t>
            </a:r>
            <a:r>
              <a:rPr lang="pt-BR" sz="2800" b="1" dirty="0">
                <a:solidFill>
                  <a:srgbClr val="FF0000"/>
                </a:solidFill>
              </a:rPr>
              <a:t>“Promover a sustentabilidade ambiental como princípio transversal aos processos institucionais”</a:t>
            </a:r>
            <a:endParaRPr lang="pt-BR" altLang="pt-B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630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"/>
            <a:ext cx="12192000" cy="1540475"/>
          </a:xfrm>
          <a:prstGeom prst="rect">
            <a:avLst/>
          </a:prstGeom>
          <a:solidFill>
            <a:srgbClr val="347C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201" y="5503818"/>
            <a:ext cx="732032" cy="1362888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263610" y="463548"/>
            <a:ext cx="11450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Ações CD-SGA</a:t>
            </a:r>
          </a:p>
        </p:txBody>
      </p:sp>
      <p:sp>
        <p:nvSpPr>
          <p:cNvPr id="8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517174" y="6356350"/>
            <a:ext cx="5157652" cy="365125"/>
          </a:xfrm>
        </p:spPr>
        <p:txBody>
          <a:bodyPr/>
          <a:lstStyle/>
          <a:p>
            <a:r>
              <a:rPr lang="pt-BR" dirty="0">
                <a:solidFill>
                  <a:srgbClr val="8DC641"/>
                </a:solidFill>
              </a:rPr>
              <a:t>Instituto Federal Sul-rio-grandense</a:t>
            </a:r>
            <a:endParaRPr lang="en-US" dirty="0">
              <a:solidFill>
                <a:srgbClr val="8DC641"/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AF533577-4448-4940-9B7D-6ED6BD3E4510}"/>
              </a:ext>
            </a:extLst>
          </p:cNvPr>
          <p:cNvSpPr/>
          <p:nvPr/>
        </p:nvSpPr>
        <p:spPr>
          <a:xfrm>
            <a:off x="263610" y="1658039"/>
            <a:ext cx="11552455" cy="5430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altLang="pt-BR" sz="2800" b="1" dirty="0"/>
              <a:t>Planejamento </a:t>
            </a:r>
            <a:r>
              <a:rPr lang="pt-BR" altLang="pt-BR" sz="2800" b="1" dirty="0">
                <a:solidFill>
                  <a:srgbClr val="FF0000"/>
                </a:solidFill>
              </a:rPr>
              <a:t>1º Fórum Ambiental </a:t>
            </a:r>
            <a:r>
              <a:rPr lang="pt-BR" altLang="pt-BR" sz="2800" b="1" dirty="0" err="1">
                <a:solidFill>
                  <a:srgbClr val="FF0000"/>
                </a:solidFill>
              </a:rPr>
              <a:t>IFSul</a:t>
            </a:r>
            <a:r>
              <a:rPr lang="pt-BR" altLang="pt-BR" sz="2800" b="1" dirty="0">
                <a:solidFill>
                  <a:srgbClr val="FF0000"/>
                </a:solidFill>
              </a:rPr>
              <a:t> (Dia Meio Ambiente)*</a:t>
            </a:r>
          </a:p>
          <a:p>
            <a:pPr marL="1028700" lvl="1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2800" b="1" dirty="0"/>
              <a:t>Tema – </a:t>
            </a:r>
            <a:r>
              <a:rPr lang="pt-BR" sz="2800" b="1" dirty="0"/>
              <a:t>Sustentabilidade: experiências e perspectivas</a:t>
            </a:r>
            <a:endParaRPr lang="pt-BR" altLang="pt-BR" sz="2800" b="1" dirty="0"/>
          </a:p>
          <a:p>
            <a:pPr marL="1028700" lvl="1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2800" b="1" dirty="0"/>
              <a:t>Eixos – 	</a:t>
            </a:r>
            <a:r>
              <a:rPr lang="pt-BR" sz="2800" b="1" dirty="0"/>
              <a:t>Gestão de resíduos; </a:t>
            </a:r>
          </a:p>
          <a:p>
            <a:pPr lvl="2" algn="just">
              <a:lnSpc>
                <a:spcPct val="150000"/>
              </a:lnSpc>
            </a:pPr>
            <a:r>
              <a:rPr lang="pt-BR" sz="2800" b="1" dirty="0"/>
              <a:t>			Gestão de recursos naturais;</a:t>
            </a:r>
          </a:p>
          <a:p>
            <a:pPr lvl="2" algn="just">
              <a:lnSpc>
                <a:spcPct val="150000"/>
              </a:lnSpc>
            </a:pPr>
            <a:r>
              <a:rPr lang="pt-BR" sz="2800" b="1" dirty="0"/>
              <a:t>			Tecnologias ambientais;</a:t>
            </a:r>
          </a:p>
          <a:p>
            <a:pPr lvl="2" algn="just">
              <a:lnSpc>
                <a:spcPct val="150000"/>
              </a:lnSpc>
            </a:pPr>
            <a:r>
              <a:rPr lang="pt-BR" sz="2800" b="1" dirty="0"/>
              <a:t>			Políticas e legislação ambiental</a:t>
            </a:r>
          </a:p>
          <a:p>
            <a:pPr lvl="2" algn="just">
              <a:lnSpc>
                <a:spcPct val="150000"/>
              </a:lnSpc>
            </a:pPr>
            <a:r>
              <a:rPr lang="pt-BR" sz="2800" b="1" dirty="0"/>
              <a:t>			Educação ambiental.</a:t>
            </a:r>
          </a:p>
          <a:p>
            <a:pPr marL="0" lvl="2" algn="just">
              <a:lnSpc>
                <a:spcPct val="150000"/>
              </a:lnSpc>
            </a:pPr>
            <a:r>
              <a:rPr lang="pt-BR" altLang="pt-BR" sz="2000" b="1" dirty="0">
                <a:solidFill>
                  <a:srgbClr val="FF0000"/>
                </a:solidFill>
              </a:rPr>
              <a:t>*Suspenso (2020) devido à pandemia. Reeditar após a retomada das condições sanitárias</a:t>
            </a:r>
          </a:p>
          <a:p>
            <a:pPr marL="0" lvl="2" algn="just">
              <a:lnSpc>
                <a:spcPct val="150000"/>
              </a:lnSpc>
            </a:pPr>
            <a:endParaRPr lang="pt-BR" alt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1879106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"/>
            <a:ext cx="12192000" cy="1540475"/>
          </a:xfrm>
          <a:prstGeom prst="rect">
            <a:avLst/>
          </a:prstGeom>
          <a:solidFill>
            <a:srgbClr val="347C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201" y="5503818"/>
            <a:ext cx="732032" cy="1362888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263610" y="463548"/>
            <a:ext cx="11450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Ações Dia Mundial Meio Ambiente – 5 de junho</a:t>
            </a:r>
          </a:p>
        </p:txBody>
      </p:sp>
      <p:sp>
        <p:nvSpPr>
          <p:cNvPr id="8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517174" y="6356350"/>
            <a:ext cx="5157652" cy="365125"/>
          </a:xfrm>
        </p:spPr>
        <p:txBody>
          <a:bodyPr/>
          <a:lstStyle/>
          <a:p>
            <a:r>
              <a:rPr lang="pt-BR" dirty="0">
                <a:solidFill>
                  <a:srgbClr val="8DC641"/>
                </a:solidFill>
              </a:rPr>
              <a:t>Instituto Federal Sul-rio-grandense</a:t>
            </a:r>
            <a:endParaRPr lang="en-US" dirty="0">
              <a:solidFill>
                <a:srgbClr val="8DC641"/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AF533577-4448-4940-9B7D-6ED6BD3E4510}"/>
              </a:ext>
            </a:extLst>
          </p:cNvPr>
          <p:cNvSpPr/>
          <p:nvPr/>
        </p:nvSpPr>
        <p:spPr>
          <a:xfrm>
            <a:off x="263610" y="1422365"/>
            <a:ext cx="11552455" cy="241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2800" b="1" dirty="0"/>
              <a:t>2020 Campanha #IFSulSustentável</a:t>
            </a:r>
          </a:p>
          <a:p>
            <a:pPr algn="just">
              <a:lnSpc>
                <a:spcPct val="150000"/>
              </a:lnSpc>
            </a:pPr>
            <a:r>
              <a:rPr lang="pt-BR" altLang="pt-BR" sz="2400" b="1" dirty="0"/>
              <a:t>Uso dessa </a:t>
            </a:r>
            <a:r>
              <a:rPr lang="pt-BR" altLang="pt-BR" sz="2400" b="1" i="1" dirty="0"/>
              <a:t>hashtag</a:t>
            </a:r>
            <a:r>
              <a:rPr lang="pt-BR" altLang="pt-BR" sz="2400" b="1" dirty="0"/>
              <a:t> nas redes sociais nas publicações das ações voltadas à sustentabilidade, desenvolvidas pela comunidade acadêmica </a:t>
            </a:r>
          </a:p>
          <a:p>
            <a:pPr marL="571500" lvl="1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2800" b="1" dirty="0"/>
              <a:t>2021 </a:t>
            </a:r>
            <a:r>
              <a:rPr lang="pt-BR" altLang="pt-BR" sz="2800" b="1" dirty="0" err="1"/>
              <a:t>Lives</a:t>
            </a:r>
            <a:r>
              <a:rPr lang="pt-BR" altLang="pt-BR" sz="2800" b="1" dirty="0"/>
              <a:t> promovidas CGS</a:t>
            </a:r>
          </a:p>
        </p:txBody>
      </p:sp>
      <p:pic>
        <p:nvPicPr>
          <p:cNvPr id="3" name="Imagem 2" descr="Texto&#10;&#10;Descrição gerada automaticamente com confiança média">
            <a:extLst>
              <a:ext uri="{FF2B5EF4-FFF2-40B4-BE49-F238E27FC236}">
                <a16:creationId xmlns:a16="http://schemas.microsoft.com/office/drawing/2014/main" id="{2662B23C-C699-460B-AF30-203B3EC5EF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943" y="3836231"/>
            <a:ext cx="2520000" cy="2520000"/>
          </a:xfrm>
          <a:prstGeom prst="rect">
            <a:avLst/>
          </a:prstGeom>
        </p:spPr>
      </p:pic>
      <p:pic>
        <p:nvPicPr>
          <p:cNvPr id="5" name="Imagem 4" descr="Texto&#10;&#10;Descrição gerada automaticamente com confiança baixa">
            <a:extLst>
              <a:ext uri="{FF2B5EF4-FFF2-40B4-BE49-F238E27FC236}">
                <a16:creationId xmlns:a16="http://schemas.microsoft.com/office/drawing/2014/main" id="{6B58B100-659E-42F4-BFD1-C53C8F9140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2610" y="3816983"/>
            <a:ext cx="2520000" cy="2520000"/>
          </a:xfrm>
          <a:prstGeom prst="rect">
            <a:avLst/>
          </a:prstGeom>
        </p:spPr>
      </p:pic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10A4E45F-DE97-4D25-BD47-76B0FE4829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8273" y="3844736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54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"/>
            <a:ext cx="12192000" cy="2116182"/>
          </a:xfrm>
          <a:prstGeom prst="rect">
            <a:avLst/>
          </a:prstGeom>
          <a:solidFill>
            <a:srgbClr val="347C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39933" y="396372"/>
            <a:ext cx="106699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4400" dirty="0">
                <a:solidFill>
                  <a:schemeClr val="bg1"/>
                </a:solidFill>
                <a:latin typeface="Trebuchet MS" panose="020B0603020202020204" pitchFamily="34" charset="0"/>
              </a:rPr>
              <a:t>Regimentos e Estrutura organizacional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0" y="2264100"/>
            <a:ext cx="11994776" cy="4580453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Regimento Geral e Regimentos Internos</a:t>
            </a:r>
          </a:p>
          <a:p>
            <a:pPr lvl="1" algn="just"/>
            <a:r>
              <a:rPr lang="pt-BR" dirty="0"/>
              <a:t>Coordenar a elaboração e o desenvolvimento (alterações/revisões)</a:t>
            </a:r>
          </a:p>
          <a:p>
            <a:pPr lvl="1" algn="just"/>
            <a:r>
              <a:rPr lang="pt-BR" dirty="0"/>
              <a:t>Orientar e dar suporte aos </a:t>
            </a:r>
            <a:r>
              <a:rPr lang="pt-BR" dirty="0" err="1"/>
              <a:t>câmpus</a:t>
            </a:r>
            <a:endParaRPr lang="pt-BR" dirty="0"/>
          </a:p>
          <a:p>
            <a:pPr lvl="1" algn="just"/>
            <a:r>
              <a:rPr lang="pt-BR" dirty="0"/>
              <a:t>Auxiliar no processo de discussão com a comunidade</a:t>
            </a:r>
          </a:p>
          <a:p>
            <a:pPr lvl="1" algn="just"/>
            <a:endParaRPr lang="pt-BR" dirty="0"/>
          </a:p>
          <a:p>
            <a:pPr algn="just"/>
            <a:r>
              <a:rPr lang="pt-BR" dirty="0"/>
              <a:t>Atualização do Sistema de Organização e Inovação Institucional do Governo Federal (SIORG)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Atualização do organograma institucional</a:t>
            </a:r>
          </a:p>
          <a:p>
            <a:pPr lvl="1" algn="just"/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21584696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"/>
            <a:ext cx="12192000" cy="1540475"/>
          </a:xfrm>
          <a:prstGeom prst="rect">
            <a:avLst/>
          </a:prstGeom>
          <a:solidFill>
            <a:srgbClr val="347C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201" y="5503818"/>
            <a:ext cx="732032" cy="1362888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263610" y="463548"/>
            <a:ext cx="11450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Editais Indutivos – PROPESP – Linha 3 PLS</a:t>
            </a:r>
          </a:p>
        </p:txBody>
      </p:sp>
      <p:sp>
        <p:nvSpPr>
          <p:cNvPr id="8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517174" y="6356350"/>
            <a:ext cx="5157652" cy="365125"/>
          </a:xfrm>
        </p:spPr>
        <p:txBody>
          <a:bodyPr/>
          <a:lstStyle/>
          <a:p>
            <a:r>
              <a:rPr lang="pt-BR" dirty="0">
                <a:solidFill>
                  <a:srgbClr val="8DC641"/>
                </a:solidFill>
              </a:rPr>
              <a:t>Instituto Federal Sul-rio-grandense</a:t>
            </a:r>
            <a:endParaRPr lang="en-US" dirty="0">
              <a:solidFill>
                <a:srgbClr val="8DC641"/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AF533577-4448-4940-9B7D-6ED6BD3E4510}"/>
              </a:ext>
            </a:extLst>
          </p:cNvPr>
          <p:cNvSpPr/>
          <p:nvPr/>
        </p:nvSpPr>
        <p:spPr>
          <a:xfrm>
            <a:off x="263610" y="1431798"/>
            <a:ext cx="11472761" cy="5423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b="1" dirty="0"/>
              <a:t>Edital 2019</a:t>
            </a:r>
          </a:p>
          <a:p>
            <a:pPr algn="just">
              <a:lnSpc>
                <a:spcPct val="150000"/>
              </a:lnSpc>
            </a:pPr>
            <a:r>
              <a:rPr lang="pt-BR" sz="2500" dirty="0"/>
              <a:t>Monitoramento e Medidas de Redução do Consumo de Água – </a:t>
            </a:r>
            <a:r>
              <a:rPr lang="pt-BR" sz="2500" dirty="0" err="1"/>
              <a:t>Câmpus</a:t>
            </a:r>
            <a:r>
              <a:rPr lang="pt-BR" sz="2500" dirty="0"/>
              <a:t> Pelotas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b="1" dirty="0"/>
              <a:t>Edital 2020</a:t>
            </a:r>
          </a:p>
          <a:p>
            <a:pPr algn="just">
              <a:lnSpc>
                <a:spcPct val="150000"/>
              </a:lnSpc>
            </a:pPr>
            <a:r>
              <a:rPr lang="pt-BR" sz="2500" dirty="0"/>
              <a:t>Operacionalização do PLS - </a:t>
            </a:r>
            <a:r>
              <a:rPr lang="pt-BR" sz="2500" dirty="0" err="1"/>
              <a:t>Câmpus</a:t>
            </a:r>
            <a:r>
              <a:rPr lang="pt-BR" sz="2500" dirty="0"/>
              <a:t> Avançado Jaguarão.</a:t>
            </a:r>
          </a:p>
          <a:p>
            <a:pPr algn="just">
              <a:lnSpc>
                <a:spcPct val="150000"/>
              </a:lnSpc>
            </a:pPr>
            <a:r>
              <a:rPr lang="pt-BR" sz="2500" dirty="0"/>
              <a:t>PGRS: Estudo de Caso - </a:t>
            </a:r>
            <a:r>
              <a:rPr lang="pt-BR" sz="2500" dirty="0" err="1"/>
              <a:t>Câmpus</a:t>
            </a:r>
            <a:r>
              <a:rPr lang="pt-BR" sz="2500" dirty="0"/>
              <a:t> Pelotas Visconde da Graça</a:t>
            </a:r>
          </a:p>
          <a:p>
            <a:pPr algn="just">
              <a:lnSpc>
                <a:spcPct val="150000"/>
              </a:lnSpc>
            </a:pPr>
            <a:r>
              <a:rPr lang="pt-BR" sz="2500" dirty="0"/>
              <a:t>Monitoramento e Medidas de Redução do Consumo de Água -</a:t>
            </a:r>
            <a:r>
              <a:rPr lang="pt-BR" sz="2500" dirty="0" err="1"/>
              <a:t>Câmpus</a:t>
            </a:r>
            <a:r>
              <a:rPr lang="pt-BR" sz="2500" dirty="0"/>
              <a:t> Pelotas</a:t>
            </a:r>
          </a:p>
          <a:p>
            <a:pPr algn="just"/>
            <a:r>
              <a:rPr lang="pt-BR" sz="2500" dirty="0"/>
              <a:t>(continuidade)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2800" b="1" dirty="0"/>
              <a:t>Edital 2021</a:t>
            </a:r>
          </a:p>
          <a:p>
            <a:pPr algn="just">
              <a:lnSpc>
                <a:spcPct val="150000"/>
              </a:lnSpc>
            </a:pPr>
            <a:r>
              <a:rPr lang="pt-BR" sz="2500" dirty="0"/>
              <a:t>Aberto 02/07/2021</a:t>
            </a:r>
            <a:endParaRPr lang="pt-BR" altLang="pt-BR" sz="2500" b="1" dirty="0"/>
          </a:p>
        </p:txBody>
      </p:sp>
    </p:spTree>
    <p:extLst>
      <p:ext uri="{BB962C8B-B14F-4D97-AF65-F5344CB8AC3E}">
        <p14:creationId xmlns:p14="http://schemas.microsoft.com/office/powerpoint/2010/main" val="14947060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"/>
            <a:ext cx="12192000" cy="1540475"/>
          </a:xfrm>
          <a:prstGeom prst="rect">
            <a:avLst/>
          </a:prstGeom>
          <a:solidFill>
            <a:srgbClr val="347C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201" y="5503818"/>
            <a:ext cx="732032" cy="1362888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263610" y="463548"/>
            <a:ext cx="11450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Ações CGS - </a:t>
            </a:r>
            <a:r>
              <a:rPr lang="pt-BR" sz="32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EnergIF</a:t>
            </a:r>
            <a:endParaRPr lang="pt-BR" sz="3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517174" y="6356350"/>
            <a:ext cx="5157652" cy="365125"/>
          </a:xfrm>
        </p:spPr>
        <p:txBody>
          <a:bodyPr/>
          <a:lstStyle/>
          <a:p>
            <a:r>
              <a:rPr lang="pt-BR" dirty="0">
                <a:solidFill>
                  <a:srgbClr val="8DC641"/>
                </a:solidFill>
              </a:rPr>
              <a:t>Instituto Federal Sul-rio-grandense</a:t>
            </a:r>
            <a:endParaRPr lang="en-US" dirty="0">
              <a:solidFill>
                <a:srgbClr val="8DC641"/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AF533577-4448-4940-9B7D-6ED6BD3E4510}"/>
              </a:ext>
            </a:extLst>
          </p:cNvPr>
          <p:cNvSpPr/>
          <p:nvPr/>
        </p:nvSpPr>
        <p:spPr>
          <a:xfrm>
            <a:off x="263610" y="1667471"/>
            <a:ext cx="11717858" cy="4537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/>
              <a:t>Reunião Brasília Março 2017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/>
              <a:t>Capacitações </a:t>
            </a:r>
            <a:r>
              <a:rPr lang="pt-BR" sz="2800" dirty="0" err="1"/>
              <a:t>GTs</a:t>
            </a:r>
            <a:r>
              <a:rPr lang="pt-BR" sz="2800" dirty="0"/>
              <a:t> – Eficiência Energética (Edificações e Indústria); Energia Solar; Energia Eólica; </a:t>
            </a:r>
            <a:r>
              <a:rPr lang="pt-BR" sz="2800" dirty="0" err="1"/>
              <a:t>Bio-Massa</a:t>
            </a:r>
            <a:r>
              <a:rPr lang="pt-BR" sz="2800" dirty="0"/>
              <a:t>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/>
              <a:t>Disseminação Capacitação EEE (</a:t>
            </a:r>
            <a:r>
              <a:rPr lang="pt-BR" sz="2800" dirty="0" err="1"/>
              <a:t>IFSul</a:t>
            </a:r>
            <a:r>
              <a:rPr lang="pt-BR" sz="2800" dirty="0"/>
              <a:t>, IFSC, IFC e IFPR)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/>
              <a:t>Oferta Curso EEE – </a:t>
            </a:r>
            <a:r>
              <a:rPr lang="pt-BR" sz="2800" dirty="0" err="1"/>
              <a:t>Câmpus</a:t>
            </a:r>
            <a:r>
              <a:rPr lang="pt-BR" sz="2800" dirty="0"/>
              <a:t> Passo Fundo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/>
              <a:t>Aprovação PEE – CEEE – </a:t>
            </a:r>
            <a:r>
              <a:rPr lang="pt-BR" sz="2800" dirty="0" err="1"/>
              <a:t>Câmpus</a:t>
            </a:r>
            <a:r>
              <a:rPr lang="pt-BR" sz="2800" dirty="0"/>
              <a:t> Pelotas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2800" dirty="0"/>
              <a:t>Capacitação em P&amp;D E PEE (2021)</a:t>
            </a:r>
          </a:p>
        </p:txBody>
      </p:sp>
    </p:spTree>
    <p:extLst>
      <p:ext uri="{BB962C8B-B14F-4D97-AF65-F5344CB8AC3E}">
        <p14:creationId xmlns:p14="http://schemas.microsoft.com/office/powerpoint/2010/main" val="25443630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"/>
            <a:ext cx="12192000" cy="1540475"/>
          </a:xfrm>
          <a:prstGeom prst="rect">
            <a:avLst/>
          </a:prstGeom>
          <a:solidFill>
            <a:srgbClr val="347C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201" y="5503818"/>
            <a:ext cx="732032" cy="1362888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263610" y="463548"/>
            <a:ext cx="11450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Ações a serem desenvolvidas 2021</a:t>
            </a:r>
          </a:p>
        </p:txBody>
      </p:sp>
      <p:sp>
        <p:nvSpPr>
          <p:cNvPr id="8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517174" y="6356350"/>
            <a:ext cx="5157652" cy="365125"/>
          </a:xfrm>
        </p:spPr>
        <p:txBody>
          <a:bodyPr/>
          <a:lstStyle/>
          <a:p>
            <a:r>
              <a:rPr lang="pt-BR" dirty="0">
                <a:solidFill>
                  <a:srgbClr val="8DC641"/>
                </a:solidFill>
              </a:rPr>
              <a:t>Instituto Federal Sul-rio-grandense</a:t>
            </a:r>
            <a:endParaRPr lang="en-US" dirty="0">
              <a:solidFill>
                <a:srgbClr val="8DC641"/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AF533577-4448-4940-9B7D-6ED6BD3E4510}"/>
              </a:ext>
            </a:extLst>
          </p:cNvPr>
          <p:cNvSpPr/>
          <p:nvPr/>
        </p:nvSpPr>
        <p:spPr>
          <a:xfrm>
            <a:off x="263610" y="2110533"/>
            <a:ext cx="11552455" cy="324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b="1" dirty="0"/>
              <a:t>Cálculo Indicadores PLS – Ano 2020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b="1" dirty="0"/>
              <a:t>Recomposição da Comissão Gestora PLS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b="1" dirty="0"/>
              <a:t>Recomposição do Comitê Diretor SGA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b="1" dirty="0"/>
              <a:t>Proposta de revisão do Regulamento dos </a:t>
            </a:r>
            <a:r>
              <a:rPr lang="pt-BR" sz="2800" b="1" dirty="0" err="1"/>
              <a:t>NUGAIs</a:t>
            </a:r>
            <a:endParaRPr lang="pt-BR" sz="2800" b="1" dirty="0"/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altLang="pt-BR" sz="2800" b="1" dirty="0">
              <a:solidFill>
                <a:srgbClr val="8DC64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0439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"/>
            <a:ext cx="12192000" cy="2116182"/>
          </a:xfrm>
          <a:prstGeom prst="rect">
            <a:avLst/>
          </a:prstGeom>
          <a:solidFill>
            <a:srgbClr val="347C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0" y="2277547"/>
            <a:ext cx="11994776" cy="4580453"/>
          </a:xfrm>
        </p:spPr>
        <p:txBody>
          <a:bodyPr>
            <a:normAutofit/>
          </a:bodyPr>
          <a:lstStyle/>
          <a:p>
            <a:pPr algn="just"/>
            <a:endParaRPr lang="pt-BR" dirty="0"/>
          </a:p>
          <a:p>
            <a:pPr algn="just"/>
            <a:r>
              <a:rPr lang="pt-BR" dirty="0"/>
              <a:t>Promover a articulação entre as </a:t>
            </a:r>
            <a:r>
              <a:rPr lang="pt-BR" dirty="0" err="1"/>
              <a:t>Pró-reitorias</a:t>
            </a:r>
            <a:r>
              <a:rPr lang="pt-BR" dirty="0"/>
              <a:t> e os </a:t>
            </a:r>
            <a:r>
              <a:rPr lang="pt-BR" dirty="0" err="1"/>
              <a:t>Câmpus</a:t>
            </a:r>
            <a:r>
              <a:rPr lang="pt-BR" dirty="0"/>
              <a:t>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Assessorar o Reitor em assuntos de planejamento e desenvolvimento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Responsável pela Unidade de Gestão da Integridade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Atuação junto às questões de governança, riscos e controles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39933" y="396372"/>
            <a:ext cx="106699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4400" dirty="0">
                <a:solidFill>
                  <a:schemeClr val="bg1"/>
                </a:solidFill>
                <a:latin typeface="Trebuchet MS" panose="020B0603020202020204" pitchFamily="34" charset="0"/>
              </a:rPr>
              <a:t>Outras atuações da DDI no </a:t>
            </a:r>
            <a:r>
              <a:rPr lang="pt-BR" altLang="pt-BR" sz="4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IFSul</a:t>
            </a:r>
            <a:endParaRPr lang="pt-BR" altLang="pt-BR" sz="4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086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12192000" cy="4606050"/>
          </a:xfrm>
          <a:prstGeom prst="rect">
            <a:avLst/>
          </a:prstGeom>
          <a:solidFill>
            <a:srgbClr val="347C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7666" y="1369218"/>
            <a:ext cx="8596668" cy="2371288"/>
          </a:xfrm>
        </p:spPr>
        <p:txBody>
          <a:bodyPr>
            <a:normAutofit fontScale="90000"/>
          </a:bodyPr>
          <a:lstStyle/>
          <a:p>
            <a:pPr algn="ctr"/>
            <a:br>
              <a:rPr lang="pt-BR" altLang="pt-BR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pt-BR" altLang="pt-BR" b="1" dirty="0">
                <a:solidFill>
                  <a:srgbClr val="92D050"/>
                </a:solidFill>
                <a:latin typeface="Trebuchet MS" panose="020B0603020202020204" pitchFamily="34" charset="0"/>
              </a:rPr>
              <a:t>MUITO</a:t>
            </a:r>
            <a:br>
              <a:rPr lang="pt-BR" altLang="pt-BR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pt-BR" altLang="pt-BR" sz="10700" b="1" dirty="0">
                <a:solidFill>
                  <a:schemeClr val="bg1"/>
                </a:solidFill>
                <a:latin typeface="Trebuchet MS" panose="020B0603020202020204" pitchFamily="34" charset="0"/>
              </a:rPr>
              <a:t>OBRIGADA</a:t>
            </a:r>
            <a:br>
              <a:rPr lang="pt-BR" altLang="pt-BR" dirty="0">
                <a:solidFill>
                  <a:srgbClr val="92D050"/>
                </a:solidFill>
                <a:latin typeface="Trebuchet MS" panose="020B0603020202020204" pitchFamily="34" charset="0"/>
              </a:rPr>
            </a:br>
            <a:endParaRPr lang="pt-BR" sz="8000" dirty="0">
              <a:solidFill>
                <a:srgbClr val="92D05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048000" y="491705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altLang="pt-BR" dirty="0">
                <a:solidFill>
                  <a:srgbClr val="347C36"/>
                </a:solidFill>
                <a:latin typeface="Trebuchet MS" panose="020B0603020202020204" pitchFamily="34" charset="0"/>
              </a:rPr>
              <a:t>ddi@ifsul.edu.br</a:t>
            </a:r>
          </a:p>
          <a:p>
            <a:pPr algn="ctr"/>
            <a:r>
              <a:rPr lang="pt-BR" altLang="pt-BR" dirty="0">
                <a:solidFill>
                  <a:srgbClr val="347C36"/>
                </a:solidFill>
                <a:latin typeface="Trebuchet MS" panose="020B0603020202020204" pitchFamily="34" charset="0"/>
              </a:rPr>
              <a:t>cge@ifsul.edu.br</a:t>
            </a:r>
          </a:p>
          <a:p>
            <a:pPr algn="ctr"/>
            <a:r>
              <a:rPr lang="pt-BR" altLang="pt-BR" dirty="0">
                <a:solidFill>
                  <a:srgbClr val="347C36"/>
                </a:solidFill>
                <a:latin typeface="Trebuchet MS" panose="020B0603020202020204" pitchFamily="34" charset="0"/>
              </a:rPr>
              <a:t>cgs@ifsul.edu.br</a:t>
            </a:r>
          </a:p>
          <a:p>
            <a:pPr algn="ctr"/>
            <a:br>
              <a:rPr lang="pt-BR" altLang="pt-BR" dirty="0">
                <a:solidFill>
                  <a:srgbClr val="92D050"/>
                </a:solidFill>
                <a:latin typeface="Trebuchet MS" panose="020B0603020202020204" pitchFamily="34" charset="0"/>
              </a:rPr>
            </a:br>
            <a:r>
              <a:rPr lang="pt-BR" altLang="pt-BR" dirty="0">
                <a:solidFill>
                  <a:srgbClr val="92D050"/>
                </a:solidFill>
                <a:latin typeface="Trebuchet MS" panose="020B0603020202020204" pitchFamily="34" charset="0"/>
              </a:rPr>
              <a:t>(53) 981127656 - WhatsApp</a:t>
            </a: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0" y="3157550"/>
            <a:ext cx="6223000" cy="1448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altLang="pt-BR" sz="2000" dirty="0">
                <a:solidFill>
                  <a:srgbClr val="92D050"/>
                </a:solidFill>
              </a:rPr>
              <a:t>Ana Paula Nogueira e Silva – DDI</a:t>
            </a:r>
          </a:p>
          <a:p>
            <a:pPr>
              <a:lnSpc>
                <a:spcPct val="100000"/>
              </a:lnSpc>
            </a:pPr>
            <a:endParaRPr lang="pt-BR" altLang="pt-BR" sz="1050" dirty="0">
              <a:solidFill>
                <a:srgbClr val="92D050"/>
              </a:solidFill>
            </a:endParaRPr>
          </a:p>
          <a:p>
            <a:pPr>
              <a:lnSpc>
                <a:spcPct val="100000"/>
              </a:lnSpc>
            </a:pPr>
            <a:r>
              <a:rPr lang="pt-BR" altLang="pt-BR" sz="2000" dirty="0">
                <a:solidFill>
                  <a:srgbClr val="92D050"/>
                </a:solidFill>
              </a:rPr>
              <a:t>Marcelo Bento Terres – CGS</a:t>
            </a:r>
          </a:p>
          <a:p>
            <a:pPr>
              <a:lnSpc>
                <a:spcPct val="100000"/>
              </a:lnSpc>
            </a:pPr>
            <a:endParaRPr lang="pt-BR" altLang="pt-BR" sz="2000" dirty="0">
              <a:solidFill>
                <a:srgbClr val="92D050"/>
              </a:solidFill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5842000" y="3157550"/>
            <a:ext cx="6223000" cy="14484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altLang="pt-BR" sz="2000" dirty="0">
                <a:solidFill>
                  <a:srgbClr val="92D050"/>
                </a:solidFill>
              </a:rPr>
              <a:t>Angélica </a:t>
            </a:r>
            <a:r>
              <a:rPr lang="pt-BR" altLang="pt-BR" sz="2000" dirty="0" err="1">
                <a:solidFill>
                  <a:srgbClr val="92D050"/>
                </a:solidFill>
              </a:rPr>
              <a:t>Corvello</a:t>
            </a:r>
            <a:r>
              <a:rPr lang="pt-BR" altLang="pt-BR" sz="2000" dirty="0">
                <a:solidFill>
                  <a:srgbClr val="92D050"/>
                </a:solidFill>
              </a:rPr>
              <a:t> </a:t>
            </a:r>
            <a:r>
              <a:rPr lang="pt-BR" altLang="pt-BR" sz="2000" dirty="0" err="1">
                <a:solidFill>
                  <a:srgbClr val="92D050"/>
                </a:solidFill>
              </a:rPr>
              <a:t>Schwalbe</a:t>
            </a:r>
            <a:r>
              <a:rPr lang="pt-BR" altLang="pt-BR" sz="2000" dirty="0">
                <a:solidFill>
                  <a:srgbClr val="92D050"/>
                </a:solidFill>
              </a:rPr>
              <a:t> – CGE</a:t>
            </a:r>
          </a:p>
          <a:p>
            <a:pPr>
              <a:lnSpc>
                <a:spcPct val="100000"/>
              </a:lnSpc>
            </a:pPr>
            <a:r>
              <a:rPr lang="pt-BR" altLang="pt-BR" sz="2000" dirty="0">
                <a:solidFill>
                  <a:srgbClr val="92D050"/>
                </a:solidFill>
              </a:rPr>
              <a:t>Israel Nunes Fernandes – CGE</a:t>
            </a:r>
          </a:p>
          <a:p>
            <a:pPr>
              <a:lnSpc>
                <a:spcPct val="100000"/>
              </a:lnSpc>
            </a:pPr>
            <a:r>
              <a:rPr lang="pt-BR" altLang="pt-BR" sz="2000" dirty="0">
                <a:solidFill>
                  <a:srgbClr val="92D050"/>
                </a:solidFill>
              </a:rPr>
              <a:t>Mônica </a:t>
            </a:r>
            <a:r>
              <a:rPr lang="pt-BR" altLang="pt-BR" sz="2000" dirty="0" err="1">
                <a:solidFill>
                  <a:srgbClr val="92D050"/>
                </a:solidFill>
              </a:rPr>
              <a:t>Zanol</a:t>
            </a:r>
            <a:r>
              <a:rPr lang="pt-BR" altLang="pt-BR" sz="2000" dirty="0">
                <a:solidFill>
                  <a:srgbClr val="92D050"/>
                </a:solidFill>
              </a:rPr>
              <a:t> </a:t>
            </a:r>
            <a:r>
              <a:rPr lang="pt-BR" altLang="pt-BR" sz="2000" dirty="0" err="1">
                <a:solidFill>
                  <a:srgbClr val="92D050"/>
                </a:solidFill>
              </a:rPr>
              <a:t>Remde</a:t>
            </a:r>
            <a:r>
              <a:rPr lang="pt-BR" altLang="pt-BR" sz="2000" dirty="0">
                <a:solidFill>
                  <a:srgbClr val="92D050"/>
                </a:solidFill>
              </a:rPr>
              <a:t> – CGE</a:t>
            </a:r>
          </a:p>
          <a:p>
            <a:pPr>
              <a:lnSpc>
                <a:spcPct val="100000"/>
              </a:lnSpc>
            </a:pPr>
            <a:r>
              <a:rPr lang="pt-BR" altLang="pt-BR" sz="2000" dirty="0">
                <a:solidFill>
                  <a:srgbClr val="92D050"/>
                </a:solidFill>
              </a:rPr>
              <a:t>Priscila Mendes Pereira  – CGE</a:t>
            </a:r>
          </a:p>
          <a:p>
            <a:pPr>
              <a:lnSpc>
                <a:spcPct val="100000"/>
              </a:lnSpc>
            </a:pPr>
            <a:endParaRPr lang="pt-BR" altLang="pt-BR" sz="2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084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-16932"/>
            <a:ext cx="12192000" cy="2116182"/>
          </a:xfrm>
          <a:prstGeom prst="rect">
            <a:avLst/>
          </a:prstGeom>
          <a:solidFill>
            <a:srgbClr val="347C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0" y="2099250"/>
            <a:ext cx="12093388" cy="2261083"/>
          </a:xfrm>
        </p:spPr>
        <p:txBody>
          <a:bodyPr>
            <a:normAutofit/>
          </a:bodyPr>
          <a:lstStyle/>
          <a:p>
            <a:r>
              <a:rPr lang="pt-BR" sz="2400" dirty="0"/>
              <a:t>Elaboração do relatório de gestão do </a:t>
            </a:r>
            <a:r>
              <a:rPr lang="pt-BR" sz="2400" dirty="0" err="1"/>
              <a:t>IFSul</a:t>
            </a:r>
            <a:r>
              <a:rPr lang="pt-BR" sz="2400" dirty="0"/>
              <a:t> a cada exercício</a:t>
            </a:r>
          </a:p>
          <a:p>
            <a:pPr lvl="1"/>
            <a:r>
              <a:rPr lang="pt-BR" sz="2000" dirty="0"/>
              <a:t>Estudo das normativas e Definição dos conteúdos</a:t>
            </a:r>
          </a:p>
          <a:p>
            <a:pPr lvl="1"/>
            <a:r>
              <a:rPr lang="pt-BR" sz="2000" dirty="0"/>
              <a:t>Solicitação às áreas e Organização do material enviado pelas áreas </a:t>
            </a:r>
          </a:p>
          <a:p>
            <a:pPr lvl="1"/>
            <a:r>
              <a:rPr lang="pt-BR" sz="2000" dirty="0"/>
              <a:t>Produção dos capítulos e Envio para diagramação</a:t>
            </a:r>
          </a:p>
          <a:p>
            <a:pPr lvl="1"/>
            <a:r>
              <a:rPr lang="pt-BR" sz="2000" dirty="0"/>
              <a:t>Submissão ao CONSUP</a:t>
            </a:r>
          </a:p>
          <a:p>
            <a:pPr lvl="1"/>
            <a:r>
              <a:rPr lang="pt-BR" sz="2000" dirty="0"/>
              <a:t>Publicação do relatório no site</a:t>
            </a:r>
          </a:p>
          <a:p>
            <a:pPr marL="0" indent="0">
              <a:buNone/>
            </a:pP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39933" y="396372"/>
            <a:ext cx="106699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4400" dirty="0">
                <a:solidFill>
                  <a:schemeClr val="bg1"/>
                </a:solidFill>
                <a:latin typeface="Trebuchet MS" panose="020B0603020202020204" pitchFamily="34" charset="0"/>
              </a:rPr>
              <a:t>Prestação de contas e Relatório de Gestão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7408" y="4289462"/>
            <a:ext cx="4365980" cy="2555091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4289462"/>
            <a:ext cx="77274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Prestação de contas no site, conforme IN 84/2020 – TCU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/>
              <a:t>Publicada a seção Transparência e Prestação de Contas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1600" dirty="0"/>
              <a:t>http://www.ifsul.edu.br/transparencia-e-prestacao-de-contas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/>
              <a:t>Conteúdo deve ser organizado e atualizado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/>
              <a:t>Transparência ativa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/>
              <a:t>Dever de prestar contas à sociedade</a:t>
            </a:r>
          </a:p>
        </p:txBody>
      </p:sp>
    </p:spTree>
    <p:extLst>
      <p:ext uri="{BB962C8B-B14F-4D97-AF65-F5344CB8AC3E}">
        <p14:creationId xmlns:p14="http://schemas.microsoft.com/office/powerpoint/2010/main" val="3734950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-16932"/>
            <a:ext cx="12192000" cy="2116182"/>
          </a:xfrm>
          <a:prstGeom prst="rect">
            <a:avLst/>
          </a:prstGeom>
          <a:solidFill>
            <a:srgbClr val="347C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0" y="2099250"/>
            <a:ext cx="11994776" cy="4745303"/>
          </a:xfrm>
        </p:spPr>
        <p:txBody>
          <a:bodyPr>
            <a:normAutofit/>
          </a:bodyPr>
          <a:lstStyle/>
          <a:p>
            <a:r>
              <a:rPr lang="pt-BR" dirty="0"/>
              <a:t>Decreto nº 10.139</a:t>
            </a:r>
          </a:p>
          <a:p>
            <a:pPr lvl="1"/>
            <a:r>
              <a:rPr lang="pt-BR" dirty="0"/>
              <a:t>Revisão e consolidação dos atos normativos vigentes</a:t>
            </a:r>
          </a:p>
          <a:p>
            <a:pPr lvl="2"/>
            <a:r>
              <a:rPr lang="pt-BR" dirty="0"/>
              <a:t>Diagnóstico dos atos normativos vigentes – Portaria nº 1572/2020</a:t>
            </a:r>
          </a:p>
          <a:p>
            <a:pPr lvl="2"/>
            <a:r>
              <a:rPr lang="pt-BR" dirty="0"/>
              <a:t>Estruturação do processo de revisão no </a:t>
            </a:r>
            <a:r>
              <a:rPr lang="pt-BR" dirty="0" err="1"/>
              <a:t>IFSul</a:t>
            </a:r>
            <a:r>
              <a:rPr lang="pt-BR" dirty="0"/>
              <a:t> - Portaria nº 1903/2020</a:t>
            </a:r>
          </a:p>
          <a:p>
            <a:pPr lvl="2"/>
            <a:r>
              <a:rPr lang="pt-BR" dirty="0"/>
              <a:t>Organização das portarias e portarias de pessoal – Portaria nº 2109/2020</a:t>
            </a:r>
          </a:p>
          <a:p>
            <a:pPr lvl="2"/>
            <a:r>
              <a:rPr lang="pt-BR" dirty="0"/>
              <a:t>Revogação de atos normativos</a:t>
            </a:r>
          </a:p>
          <a:p>
            <a:pPr lvl="2"/>
            <a:r>
              <a:rPr lang="pt-BR" dirty="0"/>
              <a:t>Levantamento com as áreas</a:t>
            </a:r>
          </a:p>
          <a:p>
            <a:pPr lvl="2"/>
            <a:r>
              <a:rPr lang="pt-BR" dirty="0"/>
              <a:t>Organização dos atos por complexidade – baixa, média e alta</a:t>
            </a:r>
          </a:p>
          <a:p>
            <a:pPr lvl="2"/>
            <a:r>
              <a:rPr lang="pt-BR" dirty="0"/>
              <a:t>Resposta ao monitoramento da Secretaria Especial de Modernização do Estado (SEME)</a:t>
            </a:r>
          </a:p>
          <a:p>
            <a:pPr lvl="2"/>
            <a:r>
              <a:rPr lang="pt-BR" dirty="0"/>
              <a:t>Análise e revisão dos atos por complexidade</a:t>
            </a:r>
          </a:p>
          <a:p>
            <a:pPr lvl="1"/>
            <a:endParaRPr lang="pt-BR" sz="1000" dirty="0"/>
          </a:p>
          <a:p>
            <a:pPr lvl="1"/>
            <a:endParaRPr lang="pt-BR" dirty="0"/>
          </a:p>
          <a:p>
            <a:pPr marL="0" indent="0"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39933" y="396372"/>
            <a:ext cx="106699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4400" dirty="0">
                <a:solidFill>
                  <a:schemeClr val="bg1"/>
                </a:solidFill>
                <a:latin typeface="Trebuchet MS" panose="020B0603020202020204" pitchFamily="34" charset="0"/>
              </a:rPr>
              <a:t>Atos normativos </a:t>
            </a:r>
          </a:p>
        </p:txBody>
      </p:sp>
    </p:spTree>
    <p:extLst>
      <p:ext uri="{BB962C8B-B14F-4D97-AF65-F5344CB8AC3E}">
        <p14:creationId xmlns:p14="http://schemas.microsoft.com/office/powerpoint/2010/main" val="3754102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-16932"/>
            <a:ext cx="12192000" cy="2116182"/>
          </a:xfrm>
          <a:prstGeom prst="rect">
            <a:avLst/>
          </a:prstGeom>
          <a:solidFill>
            <a:srgbClr val="347C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0" y="2099250"/>
            <a:ext cx="11994776" cy="4745303"/>
          </a:xfrm>
        </p:spPr>
        <p:txBody>
          <a:bodyPr>
            <a:normAutofit/>
          </a:bodyPr>
          <a:lstStyle/>
          <a:p>
            <a:r>
              <a:rPr lang="pt-BR" dirty="0"/>
              <a:t>Elaboração, alteração e revogação de atos normativos no </a:t>
            </a:r>
            <a:r>
              <a:rPr lang="pt-BR" dirty="0" err="1"/>
              <a:t>IFSul</a:t>
            </a:r>
            <a:endParaRPr lang="pt-BR" dirty="0"/>
          </a:p>
          <a:p>
            <a:pPr lvl="1"/>
            <a:r>
              <a:rPr lang="pt-BR" dirty="0"/>
              <a:t>Identificação da necessidade de regulamentação</a:t>
            </a:r>
          </a:p>
          <a:p>
            <a:pPr lvl="1"/>
            <a:r>
              <a:rPr lang="pt-BR" dirty="0"/>
              <a:t>Instrução Normativa </a:t>
            </a:r>
            <a:r>
              <a:rPr lang="pt-BR" dirty="0" err="1"/>
              <a:t>IFSul</a:t>
            </a:r>
            <a:r>
              <a:rPr lang="pt-BR" dirty="0"/>
              <a:t> nº 3, de 19 de maio de 2021</a:t>
            </a:r>
          </a:p>
          <a:p>
            <a:pPr lvl="1"/>
            <a:r>
              <a:rPr lang="pt-BR" dirty="0"/>
              <a:t>Manual de Orientações para Elaboração e Revisão de Atos Normativos no âmbito do </a:t>
            </a:r>
            <a:r>
              <a:rPr lang="pt-BR" dirty="0" err="1"/>
              <a:t>IFSul</a:t>
            </a:r>
            <a:r>
              <a:rPr lang="pt-BR" dirty="0"/>
              <a:t> </a:t>
            </a:r>
          </a:p>
          <a:p>
            <a:pPr lvl="1"/>
            <a:r>
              <a:rPr lang="pt-BR" dirty="0"/>
              <a:t>Reunião de capacitação com os </a:t>
            </a:r>
            <a:r>
              <a:rPr lang="pt-BR" dirty="0" err="1"/>
              <a:t>câmpus</a:t>
            </a:r>
            <a:r>
              <a:rPr lang="pt-BR" dirty="0"/>
              <a:t> e reitoria</a:t>
            </a:r>
          </a:p>
          <a:p>
            <a:pPr lvl="1"/>
            <a:r>
              <a:rPr lang="pt-BR" dirty="0"/>
              <a:t>Publicação de Base de Conhecimento: Atos Normativos – propositura</a:t>
            </a:r>
          </a:p>
          <a:p>
            <a:pPr lvl="2"/>
            <a:r>
              <a:rPr lang="pt-BR" dirty="0"/>
              <a:t>Processo eletrônico no SUAP</a:t>
            </a:r>
          </a:p>
          <a:p>
            <a:pPr lvl="2"/>
            <a:r>
              <a:rPr lang="pt-BR" dirty="0"/>
              <a:t>Tramitação para revisão pela DDI</a:t>
            </a:r>
          </a:p>
          <a:p>
            <a:pPr lvl="2"/>
            <a:r>
              <a:rPr lang="pt-BR" dirty="0"/>
              <a:t>Encaminhamento para emissão e publicação</a:t>
            </a:r>
          </a:p>
          <a:p>
            <a:pPr lvl="1"/>
            <a:r>
              <a:rPr lang="pt-BR" dirty="0"/>
              <a:t>Todo o material está disponível em http://www.ifsul.edu.br/atos-normativos</a:t>
            </a:r>
          </a:p>
          <a:p>
            <a:pPr lvl="1"/>
            <a:endParaRPr lang="pt-BR" sz="1000" dirty="0"/>
          </a:p>
          <a:p>
            <a:pPr lvl="1"/>
            <a:endParaRPr lang="pt-BR" dirty="0"/>
          </a:p>
          <a:p>
            <a:pPr marL="0" indent="0"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39933" y="396372"/>
            <a:ext cx="106699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4400" dirty="0">
                <a:solidFill>
                  <a:schemeClr val="bg1"/>
                </a:solidFill>
                <a:latin typeface="Trebuchet MS" panose="020B0603020202020204" pitchFamily="34" charset="0"/>
              </a:rPr>
              <a:t>Atos normativos </a:t>
            </a:r>
          </a:p>
        </p:txBody>
      </p:sp>
    </p:spTree>
    <p:extLst>
      <p:ext uri="{BB962C8B-B14F-4D97-AF65-F5344CB8AC3E}">
        <p14:creationId xmlns:p14="http://schemas.microsoft.com/office/powerpoint/2010/main" val="1575558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-16932"/>
            <a:ext cx="12192000" cy="2116182"/>
          </a:xfrm>
          <a:prstGeom prst="rect">
            <a:avLst/>
          </a:prstGeom>
          <a:solidFill>
            <a:srgbClr val="347C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0" y="2201333"/>
            <a:ext cx="11994776" cy="4643220"/>
          </a:xfrm>
        </p:spPr>
        <p:txBody>
          <a:bodyPr>
            <a:normAutofit lnSpcReduction="10000"/>
          </a:bodyPr>
          <a:lstStyle/>
          <a:p>
            <a:r>
              <a:rPr lang="pt-BR" dirty="0"/>
              <a:t>A DDI é a área de negócio responsável pelo módulo de processos e documentos eletrônicos no SUAP – Portaria nº 236/2020</a:t>
            </a:r>
          </a:p>
          <a:p>
            <a:r>
              <a:rPr lang="pt-BR" dirty="0"/>
              <a:t>Organização dos tipos de processo e dos tipos e modelos de documentos</a:t>
            </a:r>
          </a:p>
          <a:p>
            <a:pPr lvl="1"/>
            <a:r>
              <a:rPr lang="pt-BR" dirty="0"/>
              <a:t>Reuniões e demandas das áreas</a:t>
            </a:r>
          </a:p>
          <a:p>
            <a:pPr lvl="1"/>
            <a:r>
              <a:rPr lang="pt-BR" dirty="0"/>
              <a:t>Classificação</a:t>
            </a:r>
          </a:p>
          <a:p>
            <a:r>
              <a:rPr lang="pt-BR" dirty="0"/>
              <a:t>Bases de conhecimento</a:t>
            </a:r>
          </a:p>
          <a:p>
            <a:pPr lvl="1"/>
            <a:r>
              <a:rPr lang="pt-BR" dirty="0"/>
              <a:t>Elaboração das bases de conhecimento dos processos eletrônicos do SUAP</a:t>
            </a:r>
          </a:p>
          <a:p>
            <a:pPr lvl="1"/>
            <a:r>
              <a:rPr lang="pt-BR" dirty="0"/>
              <a:t>http://www.ifsul.edu.br/component/content/article/87-ddi/3184-base-do-conhecimento</a:t>
            </a:r>
          </a:p>
          <a:p>
            <a:pPr lvl="1"/>
            <a:endParaRPr lang="pt-BR" sz="1300" dirty="0"/>
          </a:p>
          <a:p>
            <a:r>
              <a:rPr lang="pt-BR" dirty="0"/>
              <a:t>Implementação efetiva da gestão eletrônica de documentos em todas as unidades do </a:t>
            </a:r>
            <a:r>
              <a:rPr lang="pt-BR" dirty="0" err="1"/>
              <a:t>IFSul</a:t>
            </a:r>
            <a:endParaRPr lang="pt-BR" dirty="0"/>
          </a:p>
          <a:p>
            <a:pPr marL="0" indent="0"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39933" y="396372"/>
            <a:ext cx="106699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4400" dirty="0">
                <a:solidFill>
                  <a:schemeClr val="bg1"/>
                </a:solidFill>
                <a:latin typeface="Trebuchet MS" panose="020B0603020202020204" pitchFamily="34" charset="0"/>
              </a:rPr>
              <a:t>Processos e documentos eletrônicos</a:t>
            </a:r>
          </a:p>
        </p:txBody>
      </p:sp>
    </p:spTree>
    <p:extLst>
      <p:ext uri="{BB962C8B-B14F-4D97-AF65-F5344CB8AC3E}">
        <p14:creationId xmlns:p14="http://schemas.microsoft.com/office/powerpoint/2010/main" val="2097640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-16932"/>
            <a:ext cx="12192000" cy="2116182"/>
          </a:xfrm>
          <a:prstGeom prst="rect">
            <a:avLst/>
          </a:prstGeom>
          <a:solidFill>
            <a:srgbClr val="347C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0" y="2252133"/>
            <a:ext cx="11994776" cy="459242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Acórdão nº 484/2021 – TCU Plenário</a:t>
            </a:r>
          </a:p>
          <a:p>
            <a:pPr lvl="1" algn="just"/>
            <a:endParaRPr lang="pt-BR" dirty="0"/>
          </a:p>
          <a:p>
            <a:pPr lvl="1" algn="just"/>
            <a:r>
              <a:rPr lang="pt-BR" dirty="0"/>
              <a:t>Auditoria integrada cujo objeto é avaliar a implementação de processo eletrônico nas Instituições Federais de Ensino</a:t>
            </a:r>
          </a:p>
          <a:p>
            <a:pPr lvl="2" algn="just"/>
            <a:r>
              <a:rPr lang="pt-BR" dirty="0"/>
              <a:t>Implementação de meio eletrônico para a realização de processo administrativo, de modo que os autos sejam autuados em formato digital</a:t>
            </a:r>
          </a:p>
          <a:p>
            <a:pPr lvl="2" algn="just"/>
            <a:r>
              <a:rPr lang="pt-BR" dirty="0"/>
              <a:t>Possibilitar a consulta pública do inteiro teor dos documentos e processos eletrônicos administrativos mediante ferramenta de transparência ativa</a:t>
            </a:r>
          </a:p>
          <a:p>
            <a:pPr lvl="1" algn="just"/>
            <a:r>
              <a:rPr lang="pt-BR" dirty="0"/>
              <a:t>Elaboração de plano de ação</a:t>
            </a:r>
          </a:p>
          <a:p>
            <a:pPr lvl="1" algn="just"/>
            <a:r>
              <a:rPr lang="pt-BR" dirty="0"/>
              <a:t>Implementação das medidas planejadas para cumprir os requisitos do acórdão</a:t>
            </a:r>
          </a:p>
          <a:p>
            <a:pPr lvl="1" algn="just"/>
            <a:endParaRPr lang="pt-BR" dirty="0"/>
          </a:p>
          <a:p>
            <a:pPr lvl="1" algn="just"/>
            <a:endParaRPr lang="pt-BR" sz="1300" dirty="0"/>
          </a:p>
          <a:p>
            <a:pPr lvl="1" algn="just"/>
            <a:endParaRPr lang="pt-BR" dirty="0"/>
          </a:p>
          <a:p>
            <a:pPr marL="0" indent="0" algn="just"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39933" y="396372"/>
            <a:ext cx="106699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4400" dirty="0">
                <a:solidFill>
                  <a:schemeClr val="bg1"/>
                </a:solidFill>
                <a:latin typeface="Trebuchet MS" panose="020B0603020202020204" pitchFamily="34" charset="0"/>
              </a:rPr>
              <a:t>Processos e documentos eletrônicos</a:t>
            </a:r>
          </a:p>
        </p:txBody>
      </p:sp>
    </p:spTree>
    <p:extLst>
      <p:ext uri="{BB962C8B-B14F-4D97-AF65-F5344CB8AC3E}">
        <p14:creationId xmlns:p14="http://schemas.microsoft.com/office/powerpoint/2010/main" val="4058432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da 2">
      <a:dk1>
        <a:srgbClr val="454F59"/>
      </a:dk1>
      <a:lt1>
        <a:sysClr val="window" lastClr="FFFFFF"/>
      </a:lt1>
      <a:dk2>
        <a:srgbClr val="6A7887"/>
      </a:dk2>
      <a:lt2>
        <a:srgbClr val="E7E6E6"/>
      </a:lt2>
      <a:accent1>
        <a:srgbClr val="1D9A78"/>
      </a:accent1>
      <a:accent2>
        <a:srgbClr val="7BC68E"/>
      </a:accent2>
      <a:accent3>
        <a:srgbClr val="3F3F3F"/>
      </a:accent3>
      <a:accent4>
        <a:srgbClr val="3F3F3F"/>
      </a:accent4>
      <a:accent5>
        <a:srgbClr val="595959"/>
      </a:accent5>
      <a:accent6>
        <a:srgbClr val="595959"/>
      </a:accent6>
      <a:hlink>
        <a:srgbClr val="595959"/>
      </a:hlink>
      <a:folHlink>
        <a:srgbClr val="595959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6097</TotalTime>
  <Words>2147</Words>
  <Application>Microsoft Office PowerPoint</Application>
  <PresentationFormat>Widescreen</PresentationFormat>
  <Paragraphs>490</Paragraphs>
  <Slides>44</Slides>
  <Notes>40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5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MUITO OBRIGADA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Cidadania e Diversidade na Rede Federal de EPT</dc:title>
  <dc:creator>Lisiane Correa Gomes Silveira</dc:creator>
  <cp:lastModifiedBy>Usuário desconhecido</cp:lastModifiedBy>
  <cp:revision>409</cp:revision>
  <dcterms:created xsi:type="dcterms:W3CDTF">2015-05-22T17:18:56Z</dcterms:created>
  <dcterms:modified xsi:type="dcterms:W3CDTF">2021-07-22T17:34:51Z</dcterms:modified>
</cp:coreProperties>
</file>