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2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0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92" y="-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16/07/2021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825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9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fsul.edu.br/espaco-servido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fsul.edu.br/portarias/item/download/29130_ede427be09470cfbd0cfcfb13c0935a6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ifsul.edu.br/portarias/item/download/29095_34156a50a7a42f85bfa549b1842b71a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fsul.edu.br/portarias/item/download/27701_313a2c3cca72c80a3841a170c175d529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fsul.edu.br/component/content/article/87-ddi/3184-base-do-conhecimento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fsul.edu.br/images/atosnormativos/INs/Instruo_Normativa_IFSul_n3_de_19_de_maio_de_2021.pdf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264229" y="3497963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dirty="0">
                <a:latin typeface="Trebuchet MS" panose="020B0603020202020204" pitchFamily="34" charset="0"/>
              </a:rPr>
              <a:t/>
            </a:r>
            <a:br>
              <a:rPr lang="pt-BR" altLang="pt-BR" dirty="0"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Apresentação da IF-CDOC</a:t>
            </a:r>
          </a:p>
          <a:p>
            <a:pPr algn="ctr"/>
            <a:r>
              <a:rPr lang="pt-BR" altLang="pt-BR" dirty="0" smtClean="0">
                <a:solidFill>
                  <a:srgbClr val="347C36"/>
                </a:solidFill>
                <a:latin typeface="Trebuchet MS" panose="020B0603020202020204" pitchFamily="34" charset="0"/>
              </a:rPr>
              <a:t>Coordenadoria de Documentação do Gabinete do Reitor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5303488" y="6101547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Everson Barros</a:t>
            </a:r>
          </a:p>
          <a:p>
            <a:pPr algn="ctr"/>
            <a:r>
              <a:rPr lang="pt-BR" sz="1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Coordenador</a:t>
            </a:r>
            <a:endParaRPr lang="pt-BR" sz="1400" b="1" dirty="0">
              <a:solidFill>
                <a:srgbClr val="8DC64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465" y="1245797"/>
            <a:ext cx="983038" cy="4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7666" y="1369218"/>
            <a:ext cx="8596668" cy="2371288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b="1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MUITO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524625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347C36"/>
                </a:solidFill>
                <a:latin typeface="Trebuchet MS" panose="020B0603020202020204" pitchFamily="34" charset="0"/>
              </a:rPr>
              <a:t>www.ifsul.edu.br</a:t>
            </a:r>
          </a:p>
          <a:p>
            <a:pPr algn="ctr"/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reitoria@ifsul.edu.br</a:t>
            </a:r>
            <a: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pt-BR" altLang="pt-BR" sz="2400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(53) 99144-4611</a:t>
            </a: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973630" y="3157551"/>
            <a:ext cx="6366658" cy="58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altLang="pt-BR" sz="2000" dirty="0" smtClean="0">
                <a:solidFill>
                  <a:srgbClr val="92D050"/>
                </a:solidFill>
              </a:rPr>
              <a:t>Everson Barros</a:t>
            </a:r>
            <a:endParaRPr lang="pt-BR" altLang="pt-BR" sz="20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</a:pP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Introdução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A coordenadoria e suas competências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Coordenadoria de Documentação do Gabinete do Reitor (CDOC) é uma coordenadoria de apoio/suporte dentro do gabinete do reitor.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56728" y="3688941"/>
            <a:ext cx="8274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Ela tem suas competências estabelecidas no Art. 24 do Regimento Geral, </a:t>
            </a:r>
            <a:r>
              <a:rPr lang="pt-BR" dirty="0" smtClean="0"/>
              <a:t>páginas 12 e </a:t>
            </a:r>
            <a:r>
              <a:rPr lang="pt-BR" dirty="0" smtClean="0"/>
              <a:t>13.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3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 algumas orientações básicas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É a unidade que produz (baseado em documentações de etapas/unidades anteriores) portarias de pessoal, ofícios, portarias e demais atos normativos que o reitor assina, cada qual envolvendo diversas outras áreas sistêmicas relacionadas ao seu teor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algn="just"/>
            <a:r>
              <a:rPr lang="pt-BR" dirty="0"/>
              <a:t>Estes documentos (exceto ofícios) são disponibilizados no site através de Boletins Internos e páginas dedicadas, com auxílio da Coordenadoria de Comunicação Social (CCS), ficando de fácil acesso no menu lateral direito no "</a:t>
            </a:r>
            <a:r>
              <a:rPr lang="pt-BR" dirty="0">
                <a:hlinkClick r:id="rId6"/>
              </a:rPr>
              <a:t>Espaço do Servidor</a:t>
            </a:r>
            <a:r>
              <a:rPr lang="pt-BR" dirty="0" smtClean="0"/>
              <a:t>".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0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 algumas orientações básicas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É responsável pelo protocolo físico entre a reitoria e os câmpus, através do serviço de malotes dos correios.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Também é responsável, hoje, pelo registro analógico de diplomas que são assinados pelo reitor.</a:t>
            </a:r>
          </a:p>
        </p:txBody>
      </p:sp>
    </p:spTree>
    <p:extLst>
      <p:ext uri="{BB962C8B-B14F-4D97-AF65-F5344CB8AC3E}">
        <p14:creationId xmlns:p14="http://schemas.microsoft.com/office/powerpoint/2010/main" val="33644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 algumas orientações básicas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Por fim, e ainda mais com o trabalho remoto, estamos trabalhando quase 100% em plataformas digitais, principalmente e-mail e SUAP (que é o caminho oficial para pedidos de emissão de documentos </a:t>
            </a:r>
            <a:r>
              <a:rPr lang="pt-BR" dirty="0" smtClean="0"/>
              <a:t>ao Gabinete do Reitor).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Para facilitar </a:t>
            </a:r>
            <a:r>
              <a:rPr lang="pt-BR" dirty="0" smtClean="0"/>
              <a:t>essa dinâmica </a:t>
            </a:r>
            <a:r>
              <a:rPr lang="pt-BR" dirty="0"/>
              <a:t>a Diretoria de Desenvolvimento Institucional (DDI) tem trabalhado com as áreas sistêmicas e os câmpus para melhorar os processos e trâmites, dando mais transparência e organização a tudo, além de ajudar a padronizar.</a:t>
            </a:r>
          </a:p>
        </p:txBody>
      </p:sp>
    </p:spTree>
    <p:extLst>
      <p:ext uri="{BB962C8B-B14F-4D97-AF65-F5344CB8AC3E}">
        <p14:creationId xmlns:p14="http://schemas.microsoft.com/office/powerpoint/2010/main" val="15014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 algumas orientações básicas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Destaco aqui a </a:t>
            </a:r>
            <a:r>
              <a:rPr lang="pt-BR" dirty="0" smtClean="0">
                <a:hlinkClick r:id="rId6"/>
              </a:rPr>
              <a:t>Portaria 2109/2020</a:t>
            </a:r>
            <a:r>
              <a:rPr lang="pt-BR" dirty="0" smtClean="0"/>
              <a:t>, </a:t>
            </a:r>
            <a:r>
              <a:rPr lang="pt-BR" dirty="0"/>
              <a:t>que orienta/organiza sobre pedidos de portarias e portarias de pessoal, e as bases de conhecimento, ambos disponíveis no nosso portal, mas que irei disponibilizar posteriormente para os gabinetes dos câmpus, reforçando que façam a divulgação dentre aqueles que operacionalizam esses pedidos em cada câmpus/unidade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Alterações da Portaria 2109/2020:</a:t>
            </a:r>
          </a:p>
          <a:p>
            <a:pPr algn="just"/>
            <a:r>
              <a:rPr lang="pt-BR" dirty="0">
                <a:hlinkClick r:id="rId7"/>
              </a:rPr>
              <a:t>Portaria IFSul n.º 11, de 31 de maio de </a:t>
            </a:r>
            <a:r>
              <a:rPr lang="pt-BR" dirty="0" smtClean="0">
                <a:hlinkClick r:id="rId7"/>
              </a:rPr>
              <a:t>2021</a:t>
            </a:r>
            <a:endParaRPr lang="pt-BR" dirty="0" smtClean="0"/>
          </a:p>
          <a:p>
            <a:pPr algn="just"/>
            <a:r>
              <a:rPr lang="pt-BR" dirty="0">
                <a:hlinkClick r:id="rId8"/>
              </a:rPr>
              <a:t>Portaria IFSul n.º 12, de 16 de junho de 2021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8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 algumas orientações básicas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Temos, ainda</a:t>
            </a:r>
            <a:r>
              <a:rPr lang="pt-BR" dirty="0" smtClean="0"/>
              <a:t>, a </a:t>
            </a:r>
            <a:r>
              <a:rPr lang="pt-BR" dirty="0">
                <a:hlinkClick r:id="rId6"/>
              </a:rPr>
              <a:t>Base de </a:t>
            </a:r>
            <a:r>
              <a:rPr lang="pt-BR" dirty="0" smtClean="0">
                <a:hlinkClick r:id="rId6"/>
              </a:rPr>
              <a:t>Conhecimento</a:t>
            </a:r>
            <a:r>
              <a:rPr lang="pt-BR" dirty="0" smtClean="0"/>
              <a:t>: um </a:t>
            </a:r>
            <a:r>
              <a:rPr lang="pt-BR" dirty="0"/>
              <a:t>conjunto de arquivos que descreve de forma simplificada o fluxo de cada processo do Sistema Unificado de Administração Pública (SUAP). O objetivo da Base de Conhecimento é orientar a/o usuária/o sobre a tramitação de processos eletrônicos no âmbito do IFSul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6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 algumas orientações básicas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3088341"/>
            <a:ext cx="8274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Ainda no mesmo sentido temos a "</a:t>
            </a:r>
            <a:r>
              <a:rPr lang="pt-BR" dirty="0">
                <a:hlinkClick r:id="rId6"/>
              </a:rPr>
              <a:t>Instrução Normativa IFSul nº 3</a:t>
            </a:r>
            <a:r>
              <a:rPr lang="pt-BR" dirty="0"/>
              <a:t>", de 19 de maio de 2021 que estabelece diretrizes para elaboração, alteração e revogação dos atos normativos no âmbito do Instituto Federal Sul-rio-grandense (que inclui as portarias</a:t>
            </a:r>
            <a:r>
              <a:rPr lang="pt-BR" dirty="0" smtClean="0"/>
              <a:t>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Temos também, na tela inicial do SUAP, manuais elaborados pela Diretoria de Tecnologia da Informação (DTI) e outros por áreas específicas de como operacionalizar alguns módulos dentro do SUAP, além das bases.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299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Resumo das atribuições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Facilitadores e contatos</a:t>
            </a:r>
            <a:endParaRPr lang="pt-BR" dirty="0">
              <a:solidFill>
                <a:srgbClr val="8DC64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825" y="6087762"/>
            <a:ext cx="756960" cy="27727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752600" y="2859756"/>
            <a:ext cx="8274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Dito tudo isso, temos um papel importante de “Facilitadores”, auxiliando, </a:t>
            </a:r>
            <a:r>
              <a:rPr lang="pt-BR" dirty="0"/>
              <a:t>na medida do possível, a sanar dúvidas dos gabinetes/unidades para que sempre possamos melhorar os fluxos e trâmites, buscando reduzir os erros e o tempo entre o pedido chegar na </a:t>
            </a:r>
            <a:r>
              <a:rPr lang="pt-BR" dirty="0" smtClean="0"/>
              <a:t>IF-CDOC </a:t>
            </a:r>
            <a:r>
              <a:rPr lang="pt-BR" dirty="0"/>
              <a:t>e ser atendido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tanto</a:t>
            </a:r>
            <a:r>
              <a:rPr lang="pt-BR" dirty="0"/>
              <a:t>, disponibilizamos </a:t>
            </a:r>
            <a:r>
              <a:rPr lang="pt-BR" dirty="0" smtClean="0"/>
              <a:t>o </a:t>
            </a:r>
            <a:r>
              <a:rPr lang="pt-BR" dirty="0"/>
              <a:t>e-mail do Gabinete do Reitor e da </a:t>
            </a:r>
            <a:r>
              <a:rPr lang="pt-BR" dirty="0" smtClean="0"/>
              <a:t>IF-CDOC:  </a:t>
            </a:r>
            <a:r>
              <a:rPr lang="pt-BR" dirty="0"/>
              <a:t>"reitoria@ifsul.edu.br", caso precisem de suporte em alguma etapa relacionada a nós ou precisem ser direcionados a área sistêmica que trata do assunto (e ainda não tenham contato deles</a:t>
            </a:r>
            <a:r>
              <a:rPr lang="pt-BR" dirty="0" smtClean="0"/>
              <a:t>) e para contatos mais rápidos/informais o meu </a:t>
            </a:r>
            <a:r>
              <a:rPr lang="pt-BR" dirty="0" err="1" smtClean="0"/>
              <a:t>WhatsApp</a:t>
            </a:r>
            <a:r>
              <a:rPr lang="pt-BR" dirty="0" smtClean="0"/>
              <a:t> (53) 99144-4611.</a:t>
            </a:r>
          </a:p>
        </p:txBody>
      </p:sp>
    </p:spTree>
    <p:extLst>
      <p:ext uri="{BB962C8B-B14F-4D97-AF65-F5344CB8AC3E}">
        <p14:creationId xmlns:p14="http://schemas.microsoft.com/office/powerpoint/2010/main" val="27520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</TotalTime>
  <Words>617</Words>
  <Application>Microsoft Office PowerPoint</Application>
  <PresentationFormat>Personalizar</PresentationFormat>
  <Paragraphs>72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MUITO OBRIGADO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Everson</cp:lastModifiedBy>
  <cp:revision>94</cp:revision>
  <dcterms:created xsi:type="dcterms:W3CDTF">2015-05-22T17:18:56Z</dcterms:created>
  <dcterms:modified xsi:type="dcterms:W3CDTF">2021-07-16T20:12:08Z</dcterms:modified>
</cp:coreProperties>
</file>