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1" r:id="rId2"/>
    <p:sldId id="257" r:id="rId3"/>
    <p:sldId id="265" r:id="rId4"/>
    <p:sldId id="262" r:id="rId5"/>
    <p:sldId id="263" r:id="rId6"/>
    <p:sldId id="277" r:id="rId7"/>
    <p:sldId id="285" r:id="rId8"/>
    <p:sldId id="28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8" d="100"/>
          <a:sy n="78" d="100"/>
        </p:scale>
        <p:origin x="151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97132-60CC-48E5-A385-BB7B50C963C9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1213A-EDE6-46C6-A94D-3F11BE499F5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62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68396-59C5-4730-96E3-F20C2B3AEF10}" type="datetimeFigureOut">
              <a:rPr lang="pt-BR" smtClean="0"/>
              <a:pPr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65A7-1290-45C1-AF81-78776A2D7A7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stavoschneider@ifsul.edu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f-deleno@ifsul.edu.b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f-deleno@ifsul.edu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uizegarim@ifsul.edu.br" TargetMode="External"/><Relationship Id="rId5" Type="http://schemas.openxmlformats.org/officeDocument/2006/relationships/hyperlink" Target="mailto:If-coben@ifsul.edu.br" TargetMode="External"/><Relationship Id="rId4" Type="http://schemas.openxmlformats.org/officeDocument/2006/relationships/hyperlink" Target="mailto:gustavoschneider@ifsul.edu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03648" y="4365104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CHEFE DO DEPARTAMENTO: GUSTAVO ALBERTO SCHNEIDER</a:t>
            </a:r>
          </a:p>
          <a:p>
            <a:endParaRPr lang="pt-BR" b="1" dirty="0"/>
          </a:p>
          <a:p>
            <a:r>
              <a:rPr lang="pt-BR" b="1" dirty="0"/>
              <a:t>CONTATO:  </a:t>
            </a:r>
            <a:r>
              <a:rPr lang="pt-BR" b="1" dirty="0">
                <a:hlinkClick r:id="rId3"/>
              </a:rPr>
              <a:t>gustavoschneider@ifsul.edu.br</a:t>
            </a:r>
            <a:r>
              <a:rPr lang="pt-BR" b="1" dirty="0"/>
              <a:t> </a:t>
            </a:r>
          </a:p>
          <a:p>
            <a:r>
              <a:rPr lang="pt-BR" b="1" dirty="0"/>
              <a:t>                     </a:t>
            </a:r>
            <a:r>
              <a:rPr lang="pt-BR" b="1" dirty="0">
                <a:hlinkClick r:id="rId4"/>
              </a:rPr>
              <a:t>if-deleno@ifsul.edu.br</a:t>
            </a:r>
            <a:r>
              <a:rPr lang="pt-BR" b="1" dirty="0"/>
              <a:t> </a:t>
            </a:r>
          </a:p>
          <a:p>
            <a:endParaRPr lang="pt-BR" b="1" dirty="0"/>
          </a:p>
          <a:p>
            <a:r>
              <a:rPr lang="pt-BR" b="1" dirty="0"/>
              <a:t>Fone: (53) 99970-4697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2060848"/>
            <a:ext cx="871296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900" b="1" dirty="0"/>
              <a:t>DELENO</a:t>
            </a:r>
            <a:r>
              <a:rPr lang="pt-BR" sz="2400" b="1" dirty="0"/>
              <a:t> </a:t>
            </a:r>
            <a:br>
              <a:rPr lang="pt-BR" sz="2400" b="1" dirty="0"/>
            </a:br>
            <a:r>
              <a:rPr lang="pt-BR" sz="3600" dirty="0"/>
              <a:t>DEPARTAMENTO DE LEGISLAÇÃO E NORMAS</a:t>
            </a:r>
          </a:p>
        </p:txBody>
      </p:sp>
    </p:spTree>
    <p:extLst>
      <p:ext uri="{BB962C8B-B14F-4D97-AF65-F5344CB8AC3E}">
        <p14:creationId xmlns:p14="http://schemas.microsoft.com/office/powerpoint/2010/main" val="187491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39552" y="2348880"/>
            <a:ext cx="11809312" cy="304698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pt-BR" sz="2400" b="1" dirty="0"/>
          </a:p>
          <a:p>
            <a:pPr marL="457200" indent="-457200">
              <a:buAutoNum type="arabicPeriod" startAt="2"/>
            </a:pPr>
            <a:endParaRPr lang="pt-BR" sz="2400" b="1" dirty="0"/>
          </a:p>
          <a:p>
            <a:pPr marL="457200" indent="-457200">
              <a:buAutoNum type="arabicPeriod" startAt="2"/>
            </a:pPr>
            <a:endParaRPr lang="pt-BR" sz="2400" b="1" dirty="0"/>
          </a:p>
          <a:p>
            <a:pPr marL="457200" indent="-457200">
              <a:buAutoNum type="arabicPeriod" startAt="2"/>
            </a:pPr>
            <a:endParaRPr lang="pt-BR" sz="2400" b="1" dirty="0"/>
          </a:p>
          <a:p>
            <a:pPr marL="457200" indent="-457200">
              <a:buAutoNum type="arabicPeriod" startAt="2"/>
            </a:pPr>
            <a:endParaRPr lang="pt-BR" sz="2400" b="1" dirty="0"/>
          </a:p>
          <a:p>
            <a:pPr marL="457200" indent="-457200">
              <a:buAutoNum type="arabicPeriod" startAt="2"/>
            </a:pPr>
            <a:endParaRPr lang="pt-BR" sz="2400" b="1" dirty="0"/>
          </a:p>
          <a:p>
            <a:endParaRPr lang="pt-BR" sz="2400" b="1" dirty="0"/>
          </a:p>
          <a:p>
            <a:endParaRPr lang="pt-BR" sz="24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55576" y="154256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ORGANOGRAMA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3347864" y="2437423"/>
            <a:ext cx="2664296" cy="10136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347864" y="4134028"/>
            <a:ext cx="2664296" cy="912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059832" y="270892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DELENO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3779912" y="419678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COBEN</a:t>
            </a:r>
          </a:p>
        </p:txBody>
      </p:sp>
      <p:sp>
        <p:nvSpPr>
          <p:cNvPr id="24" name="Seta para baixo 23"/>
          <p:cNvSpPr/>
          <p:nvPr/>
        </p:nvSpPr>
        <p:spPr>
          <a:xfrm>
            <a:off x="4716016" y="3451095"/>
            <a:ext cx="130368" cy="6498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95536" y="2636912"/>
            <a:ext cx="81145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pt-BR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b="1" dirty="0"/>
              <a:t>GUSTAVO ALBERTO SCHNEIDER </a:t>
            </a:r>
            <a:r>
              <a:rPr lang="pt-BR" dirty="0"/>
              <a:t>(Chefe de Departamento de Legislação e Normas)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b="1" dirty="0"/>
              <a:t>ISABEL CRISTINA DE QUADROS MEIRELES </a:t>
            </a:r>
            <a:r>
              <a:rPr lang="pt-BR" dirty="0"/>
              <a:t>(Assistente em Administração)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39552" y="1655791"/>
            <a:ext cx="8136904" cy="4956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EQUIPE (2)</a:t>
            </a:r>
          </a:p>
        </p:txBody>
      </p:sp>
    </p:spTree>
    <p:extLst>
      <p:ext uri="{BB962C8B-B14F-4D97-AF65-F5344CB8AC3E}">
        <p14:creationId xmlns:p14="http://schemas.microsoft.com/office/powerpoint/2010/main" val="143890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701316" y="1418128"/>
            <a:ext cx="8136904" cy="4956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ATRIBUIÇÕES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2348880"/>
            <a:ext cx="8748464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Assessorar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Pró-Reitor de Gestão de Pessoas nos assuntos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relacionados à área de política de pessoal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público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Realizar a análise de Processos, com fornecimento de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amparo legal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mediante elaboração de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Pareceres e Consultas Técnicas 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base na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legislação vigente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Subsidiar demandas e apontamentos oriundas dos órgãos de controle externo e interno no âmbito da Administração Pública Federal (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AGU, CGU, MPU, Tribunal de Contas, Auditoria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Fornecer amparo legal para processos de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Reconhecimento de Dívida em Exercícios Anteriores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(D.E.A)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5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539552" y="1418128"/>
            <a:ext cx="8136904" cy="4956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ATRIBUIÇÕES</a:t>
            </a:r>
          </a:p>
        </p:txBody>
      </p:sp>
      <p:sp>
        <p:nvSpPr>
          <p:cNvPr id="2" name="Retângulo 1"/>
          <p:cNvSpPr/>
          <p:nvPr/>
        </p:nvSpPr>
        <p:spPr>
          <a:xfrm>
            <a:off x="323528" y="2348880"/>
            <a:ext cx="8352928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Pesquisar, classificar, catalogar e informar acerca da legislação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das notas técnicas e Pareceres elaborados, e demais normas legais e </a:t>
            </a:r>
            <a:r>
              <a:rPr lang="pt-BR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infralegais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referentes à área de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 de Pessoas</a:t>
            </a:r>
            <a:endParaRPr lang="pt-B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Proceder o adequado cadastramento e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cumprimento das decisões judiciais 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junto ao módulo de ações judiciais do Ministério da Economia (AJ/SIGEPE)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Atuar como setor de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orientação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esclarecimento e transparência ao servidor </a:t>
            </a:r>
            <a:r>
              <a:rPr lang="pt-BR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quanto a aplicabilidade e interpretação dos dispositivos legais, da jurisprudência, e demais normativas relacionadas a </a:t>
            </a:r>
            <a:r>
              <a:rPr lang="pt-BR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 de Pessoas</a:t>
            </a: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32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552" y="1916832"/>
            <a:ext cx="8136904" cy="4956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ATUAÇÃO (2018-2020)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39552" y="2564904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i="1" dirty="0"/>
              <a:t>EM MÉDIA, AO ANO</a:t>
            </a:r>
            <a:r>
              <a:rPr lang="pt-BR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350</a:t>
            </a:r>
            <a:r>
              <a:rPr lang="pt-BR" dirty="0"/>
              <a:t> PARECERES TÉCNICO-JURÍDICOS*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150</a:t>
            </a:r>
            <a:r>
              <a:rPr lang="pt-BR" dirty="0"/>
              <a:t> DESPACHOS TÉCNICOS E CONSULTAS*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264</a:t>
            </a:r>
            <a:r>
              <a:rPr lang="pt-BR" dirty="0"/>
              <a:t> FORNECIMENTOS DE SUBSÍDIOS EM AÇÕES JUDICIAIS DO IFSUL (AGU)*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100</a:t>
            </a:r>
            <a:r>
              <a:rPr lang="pt-BR" dirty="0"/>
              <a:t> INDÍCIOS EM MONITORAMENTO JUNTO AO SISTEMA E-PESSOAL (TCU)*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122</a:t>
            </a:r>
            <a:r>
              <a:rPr lang="pt-BR" dirty="0"/>
              <a:t> REGISTROS EM ACOMPANHAMENTO NO SISTEMA E-AUD (CGU)*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54</a:t>
            </a:r>
            <a:r>
              <a:rPr lang="pt-BR" dirty="0"/>
              <a:t> PROCESSOS DE IMPLANTAÇÃO DE DECISÕES JUDICIAIS (SICAJ/AJ)*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26</a:t>
            </a:r>
            <a:r>
              <a:rPr lang="pt-BR" dirty="0"/>
              <a:t> FORNECIMENTO DE AMPARO LEGAL EM PROCESSOS DE DEA*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i="1" dirty="0"/>
              <a:t>* Disponível em: Controles COBEN/DELENO/SUAP/E-AUD/E-PESSOAL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597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539552" y="1916832"/>
            <a:ext cx="8136904" cy="4956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/>
              <a:t>INICIATIVAS (2021)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39552" y="2564904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IMPLANTAÇÃO DO ACOMPANHAMENTO </a:t>
            </a:r>
            <a:r>
              <a:rPr lang="pt-BR" b="1" dirty="0"/>
              <a:t>PERIÓDICO</a:t>
            </a:r>
            <a:r>
              <a:rPr lang="pt-BR" dirty="0"/>
              <a:t> DE ACUMÚLO DE CARGOS PÚBLICOS, PRIVADOS, EMPRESAS E FUNÇÕES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ACOMPANHAMENTO </a:t>
            </a:r>
            <a:r>
              <a:rPr lang="pt-BR" b="1" dirty="0"/>
              <a:t>PERIÓDICO</a:t>
            </a:r>
            <a:r>
              <a:rPr lang="pt-BR" dirty="0"/>
              <a:t> DAS AÇÕES JUDICIAIS CONCESSIVAS DE DIREITOS E VANTAGENS (VIA MÓDULO DE AÇÕES JUDICIAIS – ME) (EM DESENVOLVIMENTO)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CENTRALIZAÇÃO DOS </a:t>
            </a:r>
            <a:r>
              <a:rPr lang="pt-BR" b="1" dirty="0"/>
              <a:t>PROCESSOS DE CONCESSÃO </a:t>
            </a:r>
            <a:r>
              <a:rPr lang="pt-BR" dirty="0"/>
              <a:t>DE APOSENTADORIAS E PENSÕES (INSS) – DECRETO 10.620, DE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MODERNIZAÇÃO</a:t>
            </a:r>
            <a:r>
              <a:rPr lang="pt-BR" dirty="0"/>
              <a:t> DOS </a:t>
            </a:r>
            <a:r>
              <a:rPr lang="pt-BR"/>
              <a:t>PROCESSOS (FERRAMENTAS, </a:t>
            </a:r>
            <a:r>
              <a:rPr lang="pt-BR" dirty="0"/>
              <a:t>CONTAGEM DE TEMPO)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PROGRAMA DE </a:t>
            </a:r>
            <a:r>
              <a:rPr lang="pt-BR" b="1" dirty="0"/>
              <a:t>PREPARAÇÃO</a:t>
            </a:r>
            <a:r>
              <a:rPr lang="pt-BR" dirty="0"/>
              <a:t> PARA APOSENTADORIA (EM DESENVOLVIMENTO)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/>
              <a:t>MANUAL DE NORMAS </a:t>
            </a:r>
            <a:r>
              <a:rPr lang="pt-BR" dirty="0"/>
              <a:t>DO SERVIDOR PÚBLICO (EM DESENVOLVIMENTO)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49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rca_IFSul out2011 C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932040" cy="1665947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 idx="4294967295"/>
          </p:nvPr>
        </p:nvSpPr>
        <p:spPr>
          <a:xfrm>
            <a:off x="323528" y="1413919"/>
            <a:ext cx="8496300" cy="5040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pt-BR" sz="2400" b="1" dirty="0">
                <a:solidFill>
                  <a:schemeClr val="tx1"/>
                </a:solidFill>
              </a:rPr>
              <a:t>DÚVIDAS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2196147"/>
            <a:ext cx="8496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b="1" dirty="0"/>
              <a:t>DELENO/PROGEP: (53) 3026-6143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>
                <a:hlinkClick r:id="rId3"/>
              </a:rPr>
              <a:t>If-deleno@ifsul.edu.br</a:t>
            </a:r>
            <a:endParaRPr lang="pt-BR" dirty="0"/>
          </a:p>
          <a:p>
            <a:pPr algn="ctr"/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>
                <a:hlinkClick r:id="rId4"/>
              </a:rPr>
              <a:t>gustavoschneider@ifsul.edu.br</a:t>
            </a: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b="1" dirty="0"/>
              <a:t>COBEN/PROGEP: (53) 3026-6148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>
                <a:hlinkClick r:id="rId5"/>
              </a:rPr>
              <a:t>If-coben@ifsul.edu.br</a:t>
            </a: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>
                <a:hlinkClick r:id="rId6"/>
              </a:rPr>
              <a:t>luizegarim@ifsul.edu.br</a:t>
            </a:r>
            <a:r>
              <a:rPr lang="pt-B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8914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1357</TotalTime>
  <Words>473</Words>
  <Application>Microsoft Office PowerPoint</Application>
  <PresentationFormat>Apresentação na tela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DÚVIDAS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 JURÍDICO ÚNICO – LEI 8.112/90</dc:title>
  <dc:creator>GIUSTI</dc:creator>
  <cp:lastModifiedBy>Veridiana Krolow Bosenbecker</cp:lastModifiedBy>
  <cp:revision>138</cp:revision>
  <dcterms:created xsi:type="dcterms:W3CDTF">2013-02-14T19:00:33Z</dcterms:created>
  <dcterms:modified xsi:type="dcterms:W3CDTF">2021-07-22T18:36:32Z</dcterms:modified>
</cp:coreProperties>
</file>